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9" r:id="rId3"/>
    <p:sldId id="258" r:id="rId4"/>
    <p:sldId id="260" r:id="rId5"/>
    <p:sldId id="261" r:id="rId6"/>
    <p:sldId id="257" r:id="rId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BCE9A1-10E3-41B2-8EBC-A72FEE8C978F}" v="29" dt="2026-03-09T16:12:17.8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94660"/>
  </p:normalViewPr>
  <p:slideViewPr>
    <p:cSldViewPr snapToGrid="0">
      <p:cViewPr>
        <p:scale>
          <a:sx n="100" d="100"/>
          <a:sy n="100" d="100"/>
        </p:scale>
        <p:origin x="7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ürg Krämer" userId="e2e70e0f859a2585" providerId="LiveId" clId="{E200B7CA-9A86-4504-B602-62BF66936810}"/>
    <pc:docChg chg="undo custSel addSld modSld">
      <pc:chgData name="Jürg Krämer" userId="e2e70e0f859a2585" providerId="LiveId" clId="{E200B7CA-9A86-4504-B602-62BF66936810}" dt="2026-03-09T16:13:10.537" v="373" actId="1076"/>
      <pc:docMkLst>
        <pc:docMk/>
      </pc:docMkLst>
      <pc:sldChg chg="addSp delSp modSp mod">
        <pc:chgData name="Jürg Krämer" userId="e2e70e0f859a2585" providerId="LiveId" clId="{E200B7CA-9A86-4504-B602-62BF66936810}" dt="2026-03-09T16:11:25.258" v="276" actId="1076"/>
        <pc:sldMkLst>
          <pc:docMk/>
          <pc:sldMk cId="1567853342" sldId="256"/>
        </pc:sldMkLst>
        <pc:spChg chg="del mod">
          <ac:chgData name="Jürg Krämer" userId="e2e70e0f859a2585" providerId="LiveId" clId="{E200B7CA-9A86-4504-B602-62BF66936810}" dt="2026-03-09T16:03:27.266" v="217" actId="478"/>
          <ac:spMkLst>
            <pc:docMk/>
            <pc:sldMk cId="1567853342" sldId="256"/>
            <ac:spMk id="6" creationId="{9FE988AC-76CB-4FC0-7908-80BF18F104C9}"/>
          </ac:spMkLst>
        </pc:spChg>
        <pc:spChg chg="add mod">
          <ac:chgData name="Jürg Krämer" userId="e2e70e0f859a2585" providerId="LiveId" clId="{E200B7CA-9A86-4504-B602-62BF66936810}" dt="2026-03-09T16:11:11.522" v="275" actId="14100"/>
          <ac:spMkLst>
            <pc:docMk/>
            <pc:sldMk cId="1567853342" sldId="256"/>
            <ac:spMk id="20" creationId="{19BD3387-CC2D-B7A4-6904-DE4F80937E3F}"/>
          </ac:spMkLst>
        </pc:spChg>
        <pc:picChg chg="add del mod">
          <ac:chgData name="Jürg Krämer" userId="e2e70e0f859a2585" providerId="LiveId" clId="{E200B7CA-9A86-4504-B602-62BF66936810}" dt="2026-03-09T16:11:25.258" v="276" actId="1076"/>
          <ac:picMkLst>
            <pc:docMk/>
            <pc:sldMk cId="1567853342" sldId="256"/>
            <ac:picMk id="5" creationId="{6CB4093B-43D6-54D8-ADD4-CD4DE497AC57}"/>
          </ac:picMkLst>
        </pc:picChg>
        <pc:picChg chg="mod">
          <ac:chgData name="Jürg Krämer" userId="e2e70e0f859a2585" providerId="LiveId" clId="{E200B7CA-9A86-4504-B602-62BF66936810}" dt="2026-03-09T16:11:06.493" v="273" actId="14100"/>
          <ac:picMkLst>
            <pc:docMk/>
            <pc:sldMk cId="1567853342" sldId="256"/>
            <ac:picMk id="12" creationId="{20930DFA-4C13-BF45-6C02-413CE9E60C29}"/>
          </ac:picMkLst>
        </pc:picChg>
        <pc:picChg chg="mod">
          <ac:chgData name="Jürg Krämer" userId="e2e70e0f859a2585" providerId="LiveId" clId="{E200B7CA-9A86-4504-B602-62BF66936810}" dt="2026-03-09T16:11:04.429" v="272" actId="14100"/>
          <ac:picMkLst>
            <pc:docMk/>
            <pc:sldMk cId="1567853342" sldId="256"/>
            <ac:picMk id="16" creationId="{0F2FAFB2-BA88-B490-5AB5-5122CF31268B}"/>
          </ac:picMkLst>
        </pc:picChg>
        <pc:picChg chg="mod">
          <ac:chgData name="Jürg Krämer" userId="e2e70e0f859a2585" providerId="LiveId" clId="{E200B7CA-9A86-4504-B602-62BF66936810}" dt="2026-03-09T16:06:38.309" v="246" actId="14100"/>
          <ac:picMkLst>
            <pc:docMk/>
            <pc:sldMk cId="1567853342" sldId="256"/>
            <ac:picMk id="18" creationId="{1B842943-ED13-03DC-0D45-E039620CC51A}"/>
          </ac:picMkLst>
        </pc:picChg>
      </pc:sldChg>
      <pc:sldChg chg="addSp delSp modSp mod">
        <pc:chgData name="Jürg Krämer" userId="e2e70e0f859a2585" providerId="LiveId" clId="{E200B7CA-9A86-4504-B602-62BF66936810}" dt="2026-03-09T15:54:51.244" v="55" actId="1076"/>
        <pc:sldMkLst>
          <pc:docMk/>
          <pc:sldMk cId="499095051" sldId="257"/>
        </pc:sldMkLst>
        <pc:spChg chg="add mod">
          <ac:chgData name="Jürg Krämer" userId="e2e70e0f859a2585" providerId="LiveId" clId="{E200B7CA-9A86-4504-B602-62BF66936810}" dt="2026-03-09T15:54:37.040" v="52" actId="1076"/>
          <ac:spMkLst>
            <pc:docMk/>
            <pc:sldMk cId="499095051" sldId="257"/>
            <ac:spMk id="3" creationId="{EA9D97E8-428B-B031-CB3C-9B45CF15644D}"/>
          </ac:spMkLst>
        </pc:spChg>
        <pc:spChg chg="add">
          <ac:chgData name="Jürg Krämer" userId="e2e70e0f859a2585" providerId="LiveId" clId="{E200B7CA-9A86-4504-B602-62BF66936810}" dt="2026-03-09T15:52:43.897" v="36"/>
          <ac:spMkLst>
            <pc:docMk/>
            <pc:sldMk cId="499095051" sldId="257"/>
            <ac:spMk id="4" creationId="{03A9AFB5-0C35-AC35-EE09-FFD6462C6AEE}"/>
          </ac:spMkLst>
        </pc:spChg>
        <pc:spChg chg="add">
          <ac:chgData name="Jürg Krämer" userId="e2e70e0f859a2585" providerId="LiveId" clId="{E200B7CA-9A86-4504-B602-62BF66936810}" dt="2026-03-09T15:52:54.766" v="39"/>
          <ac:spMkLst>
            <pc:docMk/>
            <pc:sldMk cId="499095051" sldId="257"/>
            <ac:spMk id="5" creationId="{EE2624A4-0779-D8FC-C335-DDB9B97BEFCF}"/>
          </ac:spMkLst>
        </pc:spChg>
        <pc:spChg chg="add del mod">
          <ac:chgData name="Jürg Krämer" userId="e2e70e0f859a2585" providerId="LiveId" clId="{E200B7CA-9A86-4504-B602-62BF66936810}" dt="2026-03-09T15:53:48.290" v="48"/>
          <ac:spMkLst>
            <pc:docMk/>
            <pc:sldMk cId="499095051" sldId="257"/>
            <ac:spMk id="6" creationId="{1BDB9B78-4104-CBA6-8184-6FDE008FE19D}"/>
          </ac:spMkLst>
        </pc:spChg>
        <pc:spChg chg="add">
          <ac:chgData name="Jürg Krämer" userId="e2e70e0f859a2585" providerId="LiveId" clId="{E200B7CA-9A86-4504-B602-62BF66936810}" dt="2026-03-09T15:53:09.882" v="41"/>
          <ac:spMkLst>
            <pc:docMk/>
            <pc:sldMk cId="499095051" sldId="257"/>
            <ac:spMk id="7" creationId="{D1816A89-5AA7-F228-47E4-7CDCFEF3BE58}"/>
          </ac:spMkLst>
        </pc:spChg>
        <pc:spChg chg="add mod">
          <ac:chgData name="Jürg Krämer" userId="e2e70e0f859a2585" providerId="LiveId" clId="{E200B7CA-9A86-4504-B602-62BF66936810}" dt="2026-03-09T15:54:47.391" v="54" actId="255"/>
          <ac:spMkLst>
            <pc:docMk/>
            <pc:sldMk cId="499095051" sldId="257"/>
            <ac:spMk id="8" creationId="{D509E251-69B9-72B6-E98B-9716E88155D5}"/>
          </ac:spMkLst>
        </pc:spChg>
        <pc:graphicFrameChg chg="mod">
          <ac:chgData name="Jürg Krämer" userId="e2e70e0f859a2585" providerId="LiveId" clId="{E200B7CA-9A86-4504-B602-62BF66936810}" dt="2026-03-09T15:53:55.854" v="49" actId="1076"/>
          <ac:graphicFrameMkLst>
            <pc:docMk/>
            <pc:sldMk cId="499095051" sldId="257"/>
            <ac:graphicFrameMk id="2" creationId="{BEF6130B-7937-0C19-779C-FC7122B1F296}"/>
          </ac:graphicFrameMkLst>
        </pc:graphicFrameChg>
        <pc:picChg chg="add mod">
          <ac:chgData name="Jürg Krämer" userId="e2e70e0f859a2585" providerId="LiveId" clId="{E200B7CA-9A86-4504-B602-62BF66936810}" dt="2026-03-09T15:54:51.244" v="55" actId="1076"/>
          <ac:picMkLst>
            <pc:docMk/>
            <pc:sldMk cId="499095051" sldId="257"/>
            <ac:picMk id="10" creationId="{A64C5250-5BED-1C16-A47C-BE1A6DC5C9E0}"/>
          </ac:picMkLst>
        </pc:picChg>
      </pc:sldChg>
      <pc:sldChg chg="modSp mod">
        <pc:chgData name="Jürg Krämer" userId="e2e70e0f859a2585" providerId="LiveId" clId="{E200B7CA-9A86-4504-B602-62BF66936810}" dt="2026-03-09T16:02:59.475" v="213" actId="255"/>
        <pc:sldMkLst>
          <pc:docMk/>
          <pc:sldMk cId="3572392426" sldId="258"/>
        </pc:sldMkLst>
        <pc:spChg chg="mod">
          <ac:chgData name="Jürg Krämer" userId="e2e70e0f859a2585" providerId="LiveId" clId="{E200B7CA-9A86-4504-B602-62BF66936810}" dt="2026-03-09T16:02:59.475" v="213" actId="255"/>
          <ac:spMkLst>
            <pc:docMk/>
            <pc:sldMk cId="3572392426" sldId="258"/>
            <ac:spMk id="5" creationId="{146E840C-A7D0-F286-8A08-4B1EEAC820B8}"/>
          </ac:spMkLst>
        </pc:spChg>
      </pc:sldChg>
      <pc:sldChg chg="addSp modSp new mod">
        <pc:chgData name="Jürg Krämer" userId="e2e70e0f859a2585" providerId="LiveId" clId="{E200B7CA-9A86-4504-B602-62BF66936810}" dt="2026-03-09T16:13:10.537" v="373" actId="1076"/>
        <pc:sldMkLst>
          <pc:docMk/>
          <pc:sldMk cId="1011241531" sldId="260"/>
        </pc:sldMkLst>
        <pc:spChg chg="add mod">
          <ac:chgData name="Jürg Krämer" userId="e2e70e0f859a2585" providerId="LiveId" clId="{E200B7CA-9A86-4504-B602-62BF66936810}" dt="2026-03-09T15:59:57.047" v="186" actId="6549"/>
          <ac:spMkLst>
            <pc:docMk/>
            <pc:sldMk cId="1011241531" sldId="260"/>
            <ac:spMk id="5" creationId="{4A68263D-3880-D808-D5F1-6EBF40C5DEFA}"/>
          </ac:spMkLst>
        </pc:spChg>
        <pc:spChg chg="add mod">
          <ac:chgData name="Jürg Krämer" userId="e2e70e0f859a2585" providerId="LiveId" clId="{E200B7CA-9A86-4504-B602-62BF66936810}" dt="2026-03-09T16:13:10.537" v="373" actId="1076"/>
          <ac:spMkLst>
            <pc:docMk/>
            <pc:sldMk cId="1011241531" sldId="260"/>
            <ac:spMk id="7" creationId="{53E21DF1-98B4-EC3A-970D-D09AE1C6B902}"/>
          </ac:spMkLst>
        </pc:spChg>
        <pc:picChg chg="add">
          <ac:chgData name="Jürg Krämer" userId="e2e70e0f859a2585" providerId="LiveId" clId="{E200B7CA-9A86-4504-B602-62BF66936810}" dt="2026-03-09T15:58:16.328" v="64" actId="22"/>
          <ac:picMkLst>
            <pc:docMk/>
            <pc:sldMk cId="1011241531" sldId="260"/>
            <ac:picMk id="3" creationId="{E5D10745-0322-8803-91E0-061DB8A01871}"/>
          </ac:picMkLst>
        </pc:picChg>
        <pc:picChg chg="add mod">
          <ac:chgData name="Jürg Krämer" userId="e2e70e0f859a2585" providerId="LiveId" clId="{E200B7CA-9A86-4504-B602-62BF66936810}" dt="2026-03-09T16:00:49.770" v="191" actId="1076"/>
          <ac:picMkLst>
            <pc:docMk/>
            <pc:sldMk cId="1011241531" sldId="260"/>
            <ac:picMk id="6" creationId="{ED7A5514-B891-0DA4-0306-ABAF154ECFBB}"/>
          </ac:picMkLst>
        </pc:picChg>
      </pc:sldChg>
      <pc:sldChg chg="new">
        <pc:chgData name="Jürg Krämer" userId="e2e70e0f859a2585" providerId="LiveId" clId="{E200B7CA-9A86-4504-B602-62BF66936810}" dt="2026-03-09T15:58:20.643" v="65" actId="680"/>
        <pc:sldMkLst>
          <pc:docMk/>
          <pc:sldMk cId="1369366611" sldId="2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62CE4-2485-42A0-A76A-2648F354E3BE}" type="datetimeFigureOut">
              <a:rPr lang="de-CH" smtClean="0"/>
              <a:t>09.03.2026</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0ABE81-3C2B-4B97-B71D-2868D24B21FD}" type="slidenum">
              <a:rPr lang="de-CH" smtClean="0"/>
              <a:t>‹Nr.›</a:t>
            </a:fld>
            <a:endParaRPr lang="de-CH"/>
          </a:p>
        </p:txBody>
      </p:sp>
    </p:spTree>
    <p:extLst>
      <p:ext uri="{BB962C8B-B14F-4D97-AF65-F5344CB8AC3E}">
        <p14:creationId xmlns:p14="http://schemas.microsoft.com/office/powerpoint/2010/main" val="1339942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A30ABE81-3C2B-4B97-B71D-2868D24B21FD}" type="slidenum">
              <a:rPr lang="de-CH" smtClean="0"/>
              <a:t>1</a:t>
            </a:fld>
            <a:endParaRPr lang="de-CH"/>
          </a:p>
        </p:txBody>
      </p:sp>
    </p:spTree>
    <p:extLst>
      <p:ext uri="{BB962C8B-B14F-4D97-AF65-F5344CB8AC3E}">
        <p14:creationId xmlns:p14="http://schemas.microsoft.com/office/powerpoint/2010/main" val="3511446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5F6D19-426D-3CCB-5581-FF1AB51F7EE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6CD8F6A7-399F-3AEC-4272-3B33135B85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83610C5A-91DA-A893-53E5-F8EC97A0B616}"/>
              </a:ext>
            </a:extLst>
          </p:cNvPr>
          <p:cNvSpPr>
            <a:spLocks noGrp="1"/>
          </p:cNvSpPr>
          <p:nvPr>
            <p:ph type="dt" sz="half" idx="10"/>
          </p:nvPr>
        </p:nvSpPr>
        <p:spPr/>
        <p:txBody>
          <a:bodyPr/>
          <a:lstStyle/>
          <a:p>
            <a:fld id="{0F48E5D3-5B13-4D19-B471-80B52F413D06}" type="datetimeFigureOut">
              <a:rPr lang="de-CH" smtClean="0"/>
              <a:t>09.03.2026</a:t>
            </a:fld>
            <a:endParaRPr lang="de-CH"/>
          </a:p>
        </p:txBody>
      </p:sp>
      <p:sp>
        <p:nvSpPr>
          <p:cNvPr id="5" name="Fußzeilenplatzhalter 4">
            <a:extLst>
              <a:ext uri="{FF2B5EF4-FFF2-40B4-BE49-F238E27FC236}">
                <a16:creationId xmlns:a16="http://schemas.microsoft.com/office/drawing/2014/main" id="{FF37E6FA-5C4E-88D7-9EE7-244F312689B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4110413-7C30-7A0B-8341-67836A786623}"/>
              </a:ext>
            </a:extLst>
          </p:cNvPr>
          <p:cNvSpPr>
            <a:spLocks noGrp="1"/>
          </p:cNvSpPr>
          <p:nvPr>
            <p:ph type="sldNum" sz="quarter" idx="12"/>
          </p:nvPr>
        </p:nvSpPr>
        <p:spPr/>
        <p:txBody>
          <a:bodyPr/>
          <a:lstStyle/>
          <a:p>
            <a:fld id="{A7581FD7-D9F1-4DFB-BC81-D659FE587504}" type="slidenum">
              <a:rPr lang="de-CH" smtClean="0"/>
              <a:t>‹Nr.›</a:t>
            </a:fld>
            <a:endParaRPr lang="de-CH"/>
          </a:p>
        </p:txBody>
      </p:sp>
    </p:spTree>
    <p:extLst>
      <p:ext uri="{BB962C8B-B14F-4D97-AF65-F5344CB8AC3E}">
        <p14:creationId xmlns:p14="http://schemas.microsoft.com/office/powerpoint/2010/main" val="773611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014B98-10AF-38AD-214B-CD4897B38BB6}"/>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DC9E905B-F134-4C61-3934-BCAB2A33B90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46720298-6C7B-3283-FD4F-CF0D799D9805}"/>
              </a:ext>
            </a:extLst>
          </p:cNvPr>
          <p:cNvSpPr>
            <a:spLocks noGrp="1"/>
          </p:cNvSpPr>
          <p:nvPr>
            <p:ph type="dt" sz="half" idx="10"/>
          </p:nvPr>
        </p:nvSpPr>
        <p:spPr/>
        <p:txBody>
          <a:bodyPr/>
          <a:lstStyle/>
          <a:p>
            <a:fld id="{0F48E5D3-5B13-4D19-B471-80B52F413D06}" type="datetimeFigureOut">
              <a:rPr lang="de-CH" smtClean="0"/>
              <a:t>09.03.2026</a:t>
            </a:fld>
            <a:endParaRPr lang="de-CH"/>
          </a:p>
        </p:txBody>
      </p:sp>
      <p:sp>
        <p:nvSpPr>
          <p:cNvPr id="5" name="Fußzeilenplatzhalter 4">
            <a:extLst>
              <a:ext uri="{FF2B5EF4-FFF2-40B4-BE49-F238E27FC236}">
                <a16:creationId xmlns:a16="http://schemas.microsoft.com/office/drawing/2014/main" id="{27E0EEDB-DC63-3712-C2AF-0590F474D801}"/>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B328FF37-007D-717E-F02A-E551EC35B8DC}"/>
              </a:ext>
            </a:extLst>
          </p:cNvPr>
          <p:cNvSpPr>
            <a:spLocks noGrp="1"/>
          </p:cNvSpPr>
          <p:nvPr>
            <p:ph type="sldNum" sz="quarter" idx="12"/>
          </p:nvPr>
        </p:nvSpPr>
        <p:spPr/>
        <p:txBody>
          <a:bodyPr/>
          <a:lstStyle/>
          <a:p>
            <a:fld id="{A7581FD7-D9F1-4DFB-BC81-D659FE587504}" type="slidenum">
              <a:rPr lang="de-CH" smtClean="0"/>
              <a:t>‹Nr.›</a:t>
            </a:fld>
            <a:endParaRPr lang="de-CH"/>
          </a:p>
        </p:txBody>
      </p:sp>
    </p:spTree>
    <p:extLst>
      <p:ext uri="{BB962C8B-B14F-4D97-AF65-F5344CB8AC3E}">
        <p14:creationId xmlns:p14="http://schemas.microsoft.com/office/powerpoint/2010/main" val="3102653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9D58009-BCC0-A7E6-D070-90541B6C8554}"/>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E664D200-B626-745E-F5AA-D7718E70AF0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BA242B8-1F56-474A-8B93-7E0A324542EC}"/>
              </a:ext>
            </a:extLst>
          </p:cNvPr>
          <p:cNvSpPr>
            <a:spLocks noGrp="1"/>
          </p:cNvSpPr>
          <p:nvPr>
            <p:ph type="dt" sz="half" idx="10"/>
          </p:nvPr>
        </p:nvSpPr>
        <p:spPr/>
        <p:txBody>
          <a:bodyPr/>
          <a:lstStyle/>
          <a:p>
            <a:fld id="{0F48E5D3-5B13-4D19-B471-80B52F413D06}" type="datetimeFigureOut">
              <a:rPr lang="de-CH" smtClean="0"/>
              <a:t>09.03.2026</a:t>
            </a:fld>
            <a:endParaRPr lang="de-CH"/>
          </a:p>
        </p:txBody>
      </p:sp>
      <p:sp>
        <p:nvSpPr>
          <p:cNvPr id="5" name="Fußzeilenplatzhalter 4">
            <a:extLst>
              <a:ext uri="{FF2B5EF4-FFF2-40B4-BE49-F238E27FC236}">
                <a16:creationId xmlns:a16="http://schemas.microsoft.com/office/drawing/2014/main" id="{13AEDCEA-1146-CD01-EB2A-4F70909912C4}"/>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815DD01-CB8C-AB63-B01E-C9EFDA150BFF}"/>
              </a:ext>
            </a:extLst>
          </p:cNvPr>
          <p:cNvSpPr>
            <a:spLocks noGrp="1"/>
          </p:cNvSpPr>
          <p:nvPr>
            <p:ph type="sldNum" sz="quarter" idx="12"/>
          </p:nvPr>
        </p:nvSpPr>
        <p:spPr/>
        <p:txBody>
          <a:bodyPr/>
          <a:lstStyle/>
          <a:p>
            <a:fld id="{A7581FD7-D9F1-4DFB-BC81-D659FE587504}" type="slidenum">
              <a:rPr lang="de-CH" smtClean="0"/>
              <a:t>‹Nr.›</a:t>
            </a:fld>
            <a:endParaRPr lang="de-CH"/>
          </a:p>
        </p:txBody>
      </p:sp>
    </p:spTree>
    <p:extLst>
      <p:ext uri="{BB962C8B-B14F-4D97-AF65-F5344CB8AC3E}">
        <p14:creationId xmlns:p14="http://schemas.microsoft.com/office/powerpoint/2010/main" val="2298538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771B33-E791-7278-FBDC-132A228E9FBE}"/>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2B5EF89D-9D70-4B51-E467-DBC6BAA7319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B6FAC987-1E28-B731-AE6B-A7ED55782DA2}"/>
              </a:ext>
            </a:extLst>
          </p:cNvPr>
          <p:cNvSpPr>
            <a:spLocks noGrp="1"/>
          </p:cNvSpPr>
          <p:nvPr>
            <p:ph type="dt" sz="half" idx="10"/>
          </p:nvPr>
        </p:nvSpPr>
        <p:spPr/>
        <p:txBody>
          <a:bodyPr/>
          <a:lstStyle/>
          <a:p>
            <a:fld id="{0F48E5D3-5B13-4D19-B471-80B52F413D06}" type="datetimeFigureOut">
              <a:rPr lang="de-CH" smtClean="0"/>
              <a:t>09.03.2026</a:t>
            </a:fld>
            <a:endParaRPr lang="de-CH"/>
          </a:p>
        </p:txBody>
      </p:sp>
      <p:sp>
        <p:nvSpPr>
          <p:cNvPr id="5" name="Fußzeilenplatzhalter 4">
            <a:extLst>
              <a:ext uri="{FF2B5EF4-FFF2-40B4-BE49-F238E27FC236}">
                <a16:creationId xmlns:a16="http://schemas.microsoft.com/office/drawing/2014/main" id="{B6AF5A97-5CB9-9107-5BA3-113D4ED36979}"/>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D228434A-A5FF-49A9-F6B8-DAB3B519FD18}"/>
              </a:ext>
            </a:extLst>
          </p:cNvPr>
          <p:cNvSpPr>
            <a:spLocks noGrp="1"/>
          </p:cNvSpPr>
          <p:nvPr>
            <p:ph type="sldNum" sz="quarter" idx="12"/>
          </p:nvPr>
        </p:nvSpPr>
        <p:spPr/>
        <p:txBody>
          <a:bodyPr/>
          <a:lstStyle/>
          <a:p>
            <a:fld id="{A7581FD7-D9F1-4DFB-BC81-D659FE587504}" type="slidenum">
              <a:rPr lang="de-CH" smtClean="0"/>
              <a:t>‹Nr.›</a:t>
            </a:fld>
            <a:endParaRPr lang="de-CH"/>
          </a:p>
        </p:txBody>
      </p:sp>
    </p:spTree>
    <p:extLst>
      <p:ext uri="{BB962C8B-B14F-4D97-AF65-F5344CB8AC3E}">
        <p14:creationId xmlns:p14="http://schemas.microsoft.com/office/powerpoint/2010/main" val="2851662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7429B5-EDFE-4D78-898A-025CC4CC37E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FFAD418A-E5BB-BFB7-07DA-05CBAA8475F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C1400DE-B797-D5BB-BECD-03664F9C58C0}"/>
              </a:ext>
            </a:extLst>
          </p:cNvPr>
          <p:cNvSpPr>
            <a:spLocks noGrp="1"/>
          </p:cNvSpPr>
          <p:nvPr>
            <p:ph type="dt" sz="half" idx="10"/>
          </p:nvPr>
        </p:nvSpPr>
        <p:spPr/>
        <p:txBody>
          <a:bodyPr/>
          <a:lstStyle/>
          <a:p>
            <a:fld id="{0F48E5D3-5B13-4D19-B471-80B52F413D06}" type="datetimeFigureOut">
              <a:rPr lang="de-CH" smtClean="0"/>
              <a:t>09.03.2026</a:t>
            </a:fld>
            <a:endParaRPr lang="de-CH"/>
          </a:p>
        </p:txBody>
      </p:sp>
      <p:sp>
        <p:nvSpPr>
          <p:cNvPr id="5" name="Fußzeilenplatzhalter 4">
            <a:extLst>
              <a:ext uri="{FF2B5EF4-FFF2-40B4-BE49-F238E27FC236}">
                <a16:creationId xmlns:a16="http://schemas.microsoft.com/office/drawing/2014/main" id="{8388DA66-B70E-9423-C0C2-D9F332B2F7A4}"/>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F0FCD8F-CE57-AB30-954F-499A28A52493}"/>
              </a:ext>
            </a:extLst>
          </p:cNvPr>
          <p:cNvSpPr>
            <a:spLocks noGrp="1"/>
          </p:cNvSpPr>
          <p:nvPr>
            <p:ph type="sldNum" sz="quarter" idx="12"/>
          </p:nvPr>
        </p:nvSpPr>
        <p:spPr/>
        <p:txBody>
          <a:bodyPr/>
          <a:lstStyle/>
          <a:p>
            <a:fld id="{A7581FD7-D9F1-4DFB-BC81-D659FE587504}" type="slidenum">
              <a:rPr lang="de-CH" smtClean="0"/>
              <a:t>‹Nr.›</a:t>
            </a:fld>
            <a:endParaRPr lang="de-CH"/>
          </a:p>
        </p:txBody>
      </p:sp>
    </p:spTree>
    <p:extLst>
      <p:ext uri="{BB962C8B-B14F-4D97-AF65-F5344CB8AC3E}">
        <p14:creationId xmlns:p14="http://schemas.microsoft.com/office/powerpoint/2010/main" val="114455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F2C2C9-EF43-653A-3077-A8A2CD51F539}"/>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CAAC3093-C864-7689-E444-8D5AA5E4B9D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75DB969F-C80C-A8A8-6883-B8A50566D06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8CD74D0-3222-9661-F83D-04AF7B4477B7}"/>
              </a:ext>
            </a:extLst>
          </p:cNvPr>
          <p:cNvSpPr>
            <a:spLocks noGrp="1"/>
          </p:cNvSpPr>
          <p:nvPr>
            <p:ph type="dt" sz="half" idx="10"/>
          </p:nvPr>
        </p:nvSpPr>
        <p:spPr/>
        <p:txBody>
          <a:bodyPr/>
          <a:lstStyle/>
          <a:p>
            <a:fld id="{0F48E5D3-5B13-4D19-B471-80B52F413D06}" type="datetimeFigureOut">
              <a:rPr lang="de-CH" smtClean="0"/>
              <a:t>09.03.2026</a:t>
            </a:fld>
            <a:endParaRPr lang="de-CH"/>
          </a:p>
        </p:txBody>
      </p:sp>
      <p:sp>
        <p:nvSpPr>
          <p:cNvPr id="6" name="Fußzeilenplatzhalter 5">
            <a:extLst>
              <a:ext uri="{FF2B5EF4-FFF2-40B4-BE49-F238E27FC236}">
                <a16:creationId xmlns:a16="http://schemas.microsoft.com/office/drawing/2014/main" id="{AE87925C-F780-EB7F-C666-00A675B7A6CC}"/>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3EF5CDC5-F5B4-2B1C-BE3B-78407C6D51AB}"/>
              </a:ext>
            </a:extLst>
          </p:cNvPr>
          <p:cNvSpPr>
            <a:spLocks noGrp="1"/>
          </p:cNvSpPr>
          <p:nvPr>
            <p:ph type="sldNum" sz="quarter" idx="12"/>
          </p:nvPr>
        </p:nvSpPr>
        <p:spPr/>
        <p:txBody>
          <a:bodyPr/>
          <a:lstStyle/>
          <a:p>
            <a:fld id="{A7581FD7-D9F1-4DFB-BC81-D659FE587504}" type="slidenum">
              <a:rPr lang="de-CH" smtClean="0"/>
              <a:t>‹Nr.›</a:t>
            </a:fld>
            <a:endParaRPr lang="de-CH"/>
          </a:p>
        </p:txBody>
      </p:sp>
    </p:spTree>
    <p:extLst>
      <p:ext uri="{BB962C8B-B14F-4D97-AF65-F5344CB8AC3E}">
        <p14:creationId xmlns:p14="http://schemas.microsoft.com/office/powerpoint/2010/main" val="2105012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A266BE-4012-C6E6-B5B7-A96A2E7F6472}"/>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452DDD6D-796E-EAAC-439C-1F56C5A0A4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84C0724-0237-94C3-93AA-36D05E87B79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9693B39B-25EC-D329-EDAB-3D7C44A1D5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C84FAD9-734C-0086-075A-37B27AFD5A1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AD06042B-18E7-7D6D-E9D5-26DC8728272D}"/>
              </a:ext>
            </a:extLst>
          </p:cNvPr>
          <p:cNvSpPr>
            <a:spLocks noGrp="1"/>
          </p:cNvSpPr>
          <p:nvPr>
            <p:ph type="dt" sz="half" idx="10"/>
          </p:nvPr>
        </p:nvSpPr>
        <p:spPr/>
        <p:txBody>
          <a:bodyPr/>
          <a:lstStyle/>
          <a:p>
            <a:fld id="{0F48E5D3-5B13-4D19-B471-80B52F413D06}" type="datetimeFigureOut">
              <a:rPr lang="de-CH" smtClean="0"/>
              <a:t>09.03.2026</a:t>
            </a:fld>
            <a:endParaRPr lang="de-CH"/>
          </a:p>
        </p:txBody>
      </p:sp>
      <p:sp>
        <p:nvSpPr>
          <p:cNvPr id="8" name="Fußzeilenplatzhalter 7">
            <a:extLst>
              <a:ext uri="{FF2B5EF4-FFF2-40B4-BE49-F238E27FC236}">
                <a16:creationId xmlns:a16="http://schemas.microsoft.com/office/drawing/2014/main" id="{30460EBA-CEC8-B99C-3932-8FA816DF578E}"/>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92D4C367-4735-7222-1CE1-F61BF310384A}"/>
              </a:ext>
            </a:extLst>
          </p:cNvPr>
          <p:cNvSpPr>
            <a:spLocks noGrp="1"/>
          </p:cNvSpPr>
          <p:nvPr>
            <p:ph type="sldNum" sz="quarter" idx="12"/>
          </p:nvPr>
        </p:nvSpPr>
        <p:spPr/>
        <p:txBody>
          <a:bodyPr/>
          <a:lstStyle/>
          <a:p>
            <a:fld id="{A7581FD7-D9F1-4DFB-BC81-D659FE587504}" type="slidenum">
              <a:rPr lang="de-CH" smtClean="0"/>
              <a:t>‹Nr.›</a:t>
            </a:fld>
            <a:endParaRPr lang="de-CH"/>
          </a:p>
        </p:txBody>
      </p:sp>
    </p:spTree>
    <p:extLst>
      <p:ext uri="{BB962C8B-B14F-4D97-AF65-F5344CB8AC3E}">
        <p14:creationId xmlns:p14="http://schemas.microsoft.com/office/powerpoint/2010/main" val="2194779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FAACD-3CCA-E489-9CE5-B2E6E474C3BC}"/>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05738F5F-2985-7074-EC21-39D7AAF5248A}"/>
              </a:ext>
            </a:extLst>
          </p:cNvPr>
          <p:cNvSpPr>
            <a:spLocks noGrp="1"/>
          </p:cNvSpPr>
          <p:nvPr>
            <p:ph type="dt" sz="half" idx="10"/>
          </p:nvPr>
        </p:nvSpPr>
        <p:spPr/>
        <p:txBody>
          <a:bodyPr/>
          <a:lstStyle/>
          <a:p>
            <a:fld id="{0F48E5D3-5B13-4D19-B471-80B52F413D06}" type="datetimeFigureOut">
              <a:rPr lang="de-CH" smtClean="0"/>
              <a:t>09.03.2026</a:t>
            </a:fld>
            <a:endParaRPr lang="de-CH"/>
          </a:p>
        </p:txBody>
      </p:sp>
      <p:sp>
        <p:nvSpPr>
          <p:cNvPr id="4" name="Fußzeilenplatzhalter 3">
            <a:extLst>
              <a:ext uri="{FF2B5EF4-FFF2-40B4-BE49-F238E27FC236}">
                <a16:creationId xmlns:a16="http://schemas.microsoft.com/office/drawing/2014/main" id="{85C9F69A-EABA-F9B9-17B1-E9231A6B0F21}"/>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B851A8B8-90A9-E8ED-ACB4-AE927FE615D8}"/>
              </a:ext>
            </a:extLst>
          </p:cNvPr>
          <p:cNvSpPr>
            <a:spLocks noGrp="1"/>
          </p:cNvSpPr>
          <p:nvPr>
            <p:ph type="sldNum" sz="quarter" idx="12"/>
          </p:nvPr>
        </p:nvSpPr>
        <p:spPr/>
        <p:txBody>
          <a:bodyPr/>
          <a:lstStyle/>
          <a:p>
            <a:fld id="{A7581FD7-D9F1-4DFB-BC81-D659FE587504}" type="slidenum">
              <a:rPr lang="de-CH" smtClean="0"/>
              <a:t>‹Nr.›</a:t>
            </a:fld>
            <a:endParaRPr lang="de-CH"/>
          </a:p>
        </p:txBody>
      </p:sp>
    </p:spTree>
    <p:extLst>
      <p:ext uri="{BB962C8B-B14F-4D97-AF65-F5344CB8AC3E}">
        <p14:creationId xmlns:p14="http://schemas.microsoft.com/office/powerpoint/2010/main" val="393309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DD214BC-2230-92C9-88B6-F38C52E21374}"/>
              </a:ext>
            </a:extLst>
          </p:cNvPr>
          <p:cNvSpPr>
            <a:spLocks noGrp="1"/>
          </p:cNvSpPr>
          <p:nvPr>
            <p:ph type="dt" sz="half" idx="10"/>
          </p:nvPr>
        </p:nvSpPr>
        <p:spPr/>
        <p:txBody>
          <a:bodyPr/>
          <a:lstStyle/>
          <a:p>
            <a:fld id="{0F48E5D3-5B13-4D19-B471-80B52F413D06}" type="datetimeFigureOut">
              <a:rPr lang="de-CH" smtClean="0"/>
              <a:t>09.03.2026</a:t>
            </a:fld>
            <a:endParaRPr lang="de-CH"/>
          </a:p>
        </p:txBody>
      </p:sp>
      <p:sp>
        <p:nvSpPr>
          <p:cNvPr id="3" name="Fußzeilenplatzhalter 2">
            <a:extLst>
              <a:ext uri="{FF2B5EF4-FFF2-40B4-BE49-F238E27FC236}">
                <a16:creationId xmlns:a16="http://schemas.microsoft.com/office/drawing/2014/main" id="{6306B8D3-FAC0-75B0-EE0D-4CAF01D8570C}"/>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FB769D81-BABA-62DF-7783-451D0BFDB065}"/>
              </a:ext>
            </a:extLst>
          </p:cNvPr>
          <p:cNvSpPr>
            <a:spLocks noGrp="1"/>
          </p:cNvSpPr>
          <p:nvPr>
            <p:ph type="sldNum" sz="quarter" idx="12"/>
          </p:nvPr>
        </p:nvSpPr>
        <p:spPr/>
        <p:txBody>
          <a:bodyPr/>
          <a:lstStyle/>
          <a:p>
            <a:fld id="{A7581FD7-D9F1-4DFB-BC81-D659FE587504}" type="slidenum">
              <a:rPr lang="de-CH" smtClean="0"/>
              <a:t>‹Nr.›</a:t>
            </a:fld>
            <a:endParaRPr lang="de-CH"/>
          </a:p>
        </p:txBody>
      </p:sp>
    </p:spTree>
    <p:extLst>
      <p:ext uri="{BB962C8B-B14F-4D97-AF65-F5344CB8AC3E}">
        <p14:creationId xmlns:p14="http://schemas.microsoft.com/office/powerpoint/2010/main" val="1977549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756525-5E8B-CA72-B221-355CF68D73B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01F8735D-73AC-482E-7EB9-6CB557B927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E9D8F17E-8FC8-16A3-D6AD-3A9A7EE097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06E24C4-CBE9-635C-98A9-48FE23B2AA7D}"/>
              </a:ext>
            </a:extLst>
          </p:cNvPr>
          <p:cNvSpPr>
            <a:spLocks noGrp="1"/>
          </p:cNvSpPr>
          <p:nvPr>
            <p:ph type="dt" sz="half" idx="10"/>
          </p:nvPr>
        </p:nvSpPr>
        <p:spPr/>
        <p:txBody>
          <a:bodyPr/>
          <a:lstStyle/>
          <a:p>
            <a:fld id="{0F48E5D3-5B13-4D19-B471-80B52F413D06}" type="datetimeFigureOut">
              <a:rPr lang="de-CH" smtClean="0"/>
              <a:t>09.03.2026</a:t>
            </a:fld>
            <a:endParaRPr lang="de-CH"/>
          </a:p>
        </p:txBody>
      </p:sp>
      <p:sp>
        <p:nvSpPr>
          <p:cNvPr id="6" name="Fußzeilenplatzhalter 5">
            <a:extLst>
              <a:ext uri="{FF2B5EF4-FFF2-40B4-BE49-F238E27FC236}">
                <a16:creationId xmlns:a16="http://schemas.microsoft.com/office/drawing/2014/main" id="{510B8C52-1F48-CD52-D798-289E0625C459}"/>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655078D7-532C-14C2-0AC3-EFB1077AF5BA}"/>
              </a:ext>
            </a:extLst>
          </p:cNvPr>
          <p:cNvSpPr>
            <a:spLocks noGrp="1"/>
          </p:cNvSpPr>
          <p:nvPr>
            <p:ph type="sldNum" sz="quarter" idx="12"/>
          </p:nvPr>
        </p:nvSpPr>
        <p:spPr/>
        <p:txBody>
          <a:bodyPr/>
          <a:lstStyle/>
          <a:p>
            <a:fld id="{A7581FD7-D9F1-4DFB-BC81-D659FE587504}" type="slidenum">
              <a:rPr lang="de-CH" smtClean="0"/>
              <a:t>‹Nr.›</a:t>
            </a:fld>
            <a:endParaRPr lang="de-CH"/>
          </a:p>
        </p:txBody>
      </p:sp>
    </p:spTree>
    <p:extLst>
      <p:ext uri="{BB962C8B-B14F-4D97-AF65-F5344CB8AC3E}">
        <p14:creationId xmlns:p14="http://schemas.microsoft.com/office/powerpoint/2010/main" val="1087373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C8060-C04C-AF79-63AC-CF27E874732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29727E05-DA2B-CAB4-1E85-C5B9776B56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E5EE48EF-6019-98EC-3B44-98BAC7B606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9A1A73-6FE6-B102-FBBB-489E8DBB0861}"/>
              </a:ext>
            </a:extLst>
          </p:cNvPr>
          <p:cNvSpPr>
            <a:spLocks noGrp="1"/>
          </p:cNvSpPr>
          <p:nvPr>
            <p:ph type="dt" sz="half" idx="10"/>
          </p:nvPr>
        </p:nvSpPr>
        <p:spPr/>
        <p:txBody>
          <a:bodyPr/>
          <a:lstStyle/>
          <a:p>
            <a:fld id="{0F48E5D3-5B13-4D19-B471-80B52F413D06}" type="datetimeFigureOut">
              <a:rPr lang="de-CH" smtClean="0"/>
              <a:t>09.03.2026</a:t>
            </a:fld>
            <a:endParaRPr lang="de-CH"/>
          </a:p>
        </p:txBody>
      </p:sp>
      <p:sp>
        <p:nvSpPr>
          <p:cNvPr id="6" name="Fußzeilenplatzhalter 5">
            <a:extLst>
              <a:ext uri="{FF2B5EF4-FFF2-40B4-BE49-F238E27FC236}">
                <a16:creationId xmlns:a16="http://schemas.microsoft.com/office/drawing/2014/main" id="{044F26CB-0F60-DB48-B2F0-E9B13BFFB9C1}"/>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927BC342-19FC-4C42-957E-3534BB011DDF}"/>
              </a:ext>
            </a:extLst>
          </p:cNvPr>
          <p:cNvSpPr>
            <a:spLocks noGrp="1"/>
          </p:cNvSpPr>
          <p:nvPr>
            <p:ph type="sldNum" sz="quarter" idx="12"/>
          </p:nvPr>
        </p:nvSpPr>
        <p:spPr/>
        <p:txBody>
          <a:bodyPr/>
          <a:lstStyle/>
          <a:p>
            <a:fld id="{A7581FD7-D9F1-4DFB-BC81-D659FE587504}" type="slidenum">
              <a:rPr lang="de-CH" smtClean="0"/>
              <a:t>‹Nr.›</a:t>
            </a:fld>
            <a:endParaRPr lang="de-CH"/>
          </a:p>
        </p:txBody>
      </p:sp>
    </p:spTree>
    <p:extLst>
      <p:ext uri="{BB962C8B-B14F-4D97-AF65-F5344CB8AC3E}">
        <p14:creationId xmlns:p14="http://schemas.microsoft.com/office/powerpoint/2010/main" val="4237222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1BFEA0B-BA17-FEC1-C46B-051538C23F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BECD3A49-FCD8-6795-D491-8ECF3F477A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F1D0AD79-8832-CC9C-7723-DADF0E0DB5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48E5D3-5B13-4D19-B471-80B52F413D06}" type="datetimeFigureOut">
              <a:rPr lang="de-CH" smtClean="0"/>
              <a:t>09.03.2026</a:t>
            </a:fld>
            <a:endParaRPr lang="de-CH"/>
          </a:p>
        </p:txBody>
      </p:sp>
      <p:sp>
        <p:nvSpPr>
          <p:cNvPr id="5" name="Fußzeilenplatzhalter 4">
            <a:extLst>
              <a:ext uri="{FF2B5EF4-FFF2-40B4-BE49-F238E27FC236}">
                <a16:creationId xmlns:a16="http://schemas.microsoft.com/office/drawing/2014/main" id="{A0BF7E9D-241E-80F1-AF7C-106F122520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CH"/>
          </a:p>
        </p:txBody>
      </p:sp>
      <p:sp>
        <p:nvSpPr>
          <p:cNvPr id="6" name="Foliennummernplatzhalter 5">
            <a:extLst>
              <a:ext uri="{FF2B5EF4-FFF2-40B4-BE49-F238E27FC236}">
                <a16:creationId xmlns:a16="http://schemas.microsoft.com/office/drawing/2014/main" id="{C7AEC7D0-B2C2-9119-6D57-954E7999D1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581FD7-D9F1-4DFB-BC81-D659FE587504}" type="slidenum">
              <a:rPr lang="de-CH" smtClean="0"/>
              <a:t>‹Nr.›</a:t>
            </a:fld>
            <a:endParaRPr lang="de-CH"/>
          </a:p>
        </p:txBody>
      </p:sp>
    </p:spTree>
    <p:extLst>
      <p:ext uri="{BB962C8B-B14F-4D97-AF65-F5344CB8AC3E}">
        <p14:creationId xmlns:p14="http://schemas.microsoft.com/office/powerpoint/2010/main" val="666165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hyperlink" Target="https://de.wikipedia.org/wiki/Jura_(Gebirge)" TargetMode="External"/><Relationship Id="rId9" Type="http://schemas.openxmlformats.org/officeDocument/2006/relationships/hyperlink" Target="http://www.schulreise-jura.ch/"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de.wikipedia.org/wiki/Jura-Route" TargetMode="External"/><Relationship Id="rId13" Type="http://schemas.openxmlformats.org/officeDocument/2006/relationships/hyperlink" Target="https://de.wikipedia.org/wiki/Lac_du_Bourget" TargetMode="External"/><Relationship Id="rId18" Type="http://schemas.openxmlformats.org/officeDocument/2006/relationships/hyperlink" Target="https://de.wikipedia.org/wiki/Coburg" TargetMode="External"/><Relationship Id="rId3" Type="http://schemas.openxmlformats.org/officeDocument/2006/relationships/hyperlink" Target="https://de.wikipedia.org/wiki/Grande_Travers%C3%A9e_du_Jura" TargetMode="External"/><Relationship Id="rId21" Type="http://schemas.openxmlformats.org/officeDocument/2006/relationships/hyperlink" Target="http://www.wandern-jura.ch/" TargetMode="External"/><Relationship Id="rId7" Type="http://schemas.openxmlformats.org/officeDocument/2006/relationships/hyperlink" Target="https://de.wikipedia.org/wiki/M%C3%A9tairie" TargetMode="External"/><Relationship Id="rId12" Type="http://schemas.openxmlformats.org/officeDocument/2006/relationships/hyperlink" Target="https://de.wikipedia.org/wiki/Fr%C3%A4nkische_Alb" TargetMode="External"/><Relationship Id="rId17" Type="http://schemas.openxmlformats.org/officeDocument/2006/relationships/hyperlink" Target="https://de.wikipedia.org/wiki/Genf" TargetMode="External"/><Relationship Id="rId2" Type="http://schemas.openxmlformats.org/officeDocument/2006/relationships/hyperlink" Target="https://de.wikipedia.org/wiki/Jurah%C3%B6henweg" TargetMode="External"/><Relationship Id="rId16" Type="http://schemas.openxmlformats.org/officeDocument/2006/relationships/hyperlink" Target="https://de.wikipedia.org/wiki/Rhone" TargetMode="External"/><Relationship Id="rId20" Type="http://schemas.openxmlformats.org/officeDocument/2006/relationships/hyperlink" Target="http://www.tourismus-jura.ch/" TargetMode="External"/><Relationship Id="rId1" Type="http://schemas.openxmlformats.org/officeDocument/2006/relationships/slideLayout" Target="../slideLayouts/slideLayout7.xml"/><Relationship Id="rId6" Type="http://schemas.openxmlformats.org/officeDocument/2006/relationships/hyperlink" Target="https://de.wikipedia.org/wiki/Loipe" TargetMode="External"/><Relationship Id="rId11" Type="http://schemas.openxmlformats.org/officeDocument/2006/relationships/hyperlink" Target="https://de.wikipedia.org/wiki/Schw%C3%A4bische_Alb" TargetMode="External"/><Relationship Id="rId5" Type="http://schemas.openxmlformats.org/officeDocument/2006/relationships/hyperlink" Target="https://de.wikipedia.org/wiki/Schneeschuh" TargetMode="External"/><Relationship Id="rId15" Type="http://schemas.openxmlformats.org/officeDocument/2006/relationships/hyperlink" Target="https://de.wikipedia.org/wiki/Klus_(Tal)" TargetMode="External"/><Relationship Id="rId10" Type="http://schemas.openxmlformats.org/officeDocument/2006/relationships/hyperlink" Target="https://de.wikipedia.org/wiki/Grenze_zwischen_Frankreich_und_der_Schweiz" TargetMode="External"/><Relationship Id="rId19" Type="http://schemas.openxmlformats.org/officeDocument/2006/relationships/hyperlink" Target="https://de.wikipedia.org/wiki/Oberfranken" TargetMode="External"/><Relationship Id="rId4" Type="http://schemas.openxmlformats.org/officeDocument/2006/relationships/hyperlink" Target="https://de.wikipedia.org/wiki/Skilanglauf" TargetMode="External"/><Relationship Id="rId9" Type="http://schemas.openxmlformats.org/officeDocument/2006/relationships/hyperlink" Target="https://de.wikipedia.org/wiki/Creux_du_Van" TargetMode="External"/><Relationship Id="rId14" Type="http://schemas.openxmlformats.org/officeDocument/2006/relationships/hyperlink" Target="https://de.wikipedia.org/wiki/Chamb%C3%A9ry" TargetMode="External"/><Relationship Id="rId22" Type="http://schemas.openxmlformats.org/officeDocument/2006/relationships/hyperlink" Target="http://www.schulreise-jura.ch/"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e.wikipedia.org/wiki/Grenze_zwischen_Frankreich_und_der_Schweiz"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hyperlink" Target="https://de.wikipedia.org/wiki/Jura_(Gebirge)"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3" Type="http://schemas.openxmlformats.org/officeDocument/2006/relationships/hyperlink" Target="https://de.wikipedia.org/wiki/Chasseral" TargetMode="External"/><Relationship Id="rId18" Type="http://schemas.openxmlformats.org/officeDocument/2006/relationships/hyperlink" Target="https://de.wikipedia.org/w/index.php?title=Cr%C3%AAt_de_Chalam&amp;action=edit&amp;redlink=1" TargetMode="External"/><Relationship Id="rId26" Type="http://schemas.openxmlformats.org/officeDocument/2006/relationships/hyperlink" Target="https://de.wikipedia.org/wiki/Mont_d%E2%80%99Or_(Jura)" TargetMode="External"/><Relationship Id="rId39" Type="http://schemas.openxmlformats.org/officeDocument/2006/relationships/image" Target="../media/image8.png"/><Relationship Id="rId21" Type="http://schemas.openxmlformats.org/officeDocument/2006/relationships/hyperlink" Target="https://de.wikipedia.org/w/index.php?title=Signal_du_Mont_du_Chat&amp;action=edit&amp;redlink=1" TargetMode="External"/><Relationship Id="rId34" Type="http://schemas.openxmlformats.org/officeDocument/2006/relationships/hyperlink" Target="https://de.wikipedia.org/wiki/Morond" TargetMode="External"/><Relationship Id="rId42" Type="http://schemas.openxmlformats.org/officeDocument/2006/relationships/hyperlink" Target="https://de.wikipedia.org/wiki/H%C3%B6he_%C3%BCber_dem_Meeresspiegel" TargetMode="External"/><Relationship Id="rId7" Type="http://schemas.openxmlformats.org/officeDocument/2006/relationships/hyperlink" Target="https://de.wikipedia.org/wiki/Mont_Tendre" TargetMode="External"/><Relationship Id="rId2" Type="http://schemas.openxmlformats.org/officeDocument/2006/relationships/hyperlink" Target="https://de.wikipedia.org/wiki/Cr%C3%AAt_de_la_Neige" TargetMode="External"/><Relationship Id="rId16" Type="http://schemas.openxmlformats.org/officeDocument/2006/relationships/hyperlink" Target="https://de.wikipedia.org/wiki/Noirmont_(Berg)" TargetMode="External"/><Relationship Id="rId29" Type="http://schemas.openxmlformats.org/officeDocument/2006/relationships/hyperlink" Target="https://de.wikipedia.org/wiki/Hasenmatt" TargetMode="External"/><Relationship Id="rId1" Type="http://schemas.openxmlformats.org/officeDocument/2006/relationships/slideLayout" Target="../slideLayouts/slideLayout7.xml"/><Relationship Id="rId6" Type="http://schemas.openxmlformats.org/officeDocument/2006/relationships/hyperlink" Target="https://de.wikipedia.org/wiki/Colomby_de_Gex" TargetMode="External"/><Relationship Id="rId11" Type="http://schemas.openxmlformats.org/officeDocument/2006/relationships/hyperlink" Target="https://de.wikipedia.org/wiki/Mont_Rond" TargetMode="External"/><Relationship Id="rId24" Type="http://schemas.openxmlformats.org/officeDocument/2006/relationships/hyperlink" Target="https://de.wikipedia.org/wiki/D%C3%A9partement_Jura" TargetMode="External"/><Relationship Id="rId32" Type="http://schemas.openxmlformats.org/officeDocument/2006/relationships/hyperlink" Target="https://de.wikipedia.org/wiki/Kanton_Neuenburg" TargetMode="External"/><Relationship Id="rId37" Type="http://schemas.openxmlformats.org/officeDocument/2006/relationships/hyperlink" Target="https://de.wikipedia.org/wiki/Spitzberg_(Schweiz)" TargetMode="External"/><Relationship Id="rId40" Type="http://schemas.openxmlformats.org/officeDocument/2006/relationships/image" Target="../media/image9.png"/><Relationship Id="rId45" Type="http://schemas.openxmlformats.org/officeDocument/2006/relationships/hyperlink" Target="https://de.wikipedia.org/wiki/Genf" TargetMode="External"/><Relationship Id="rId5" Type="http://schemas.openxmlformats.org/officeDocument/2006/relationships/hyperlink" Target="https://de.wikipedia.org/wiki/Grand_Cr%C3%AAt" TargetMode="External"/><Relationship Id="rId15" Type="http://schemas.openxmlformats.org/officeDocument/2006/relationships/hyperlink" Target="https://de.wikipedia.org/wiki/Suchet_(Berg)" TargetMode="External"/><Relationship Id="rId23" Type="http://schemas.openxmlformats.org/officeDocument/2006/relationships/hyperlink" Target="https://de.wikipedia.org/wiki/Cr%C3%AAt_Pela" TargetMode="External"/><Relationship Id="rId28" Type="http://schemas.openxmlformats.org/officeDocument/2006/relationships/hyperlink" Target="https://de.wikipedia.org/w/index.php?title=Cr%C3%AAt_au_Merle&amp;action=edit&amp;redlink=1" TargetMode="External"/><Relationship Id="rId36" Type="http://schemas.openxmlformats.org/officeDocument/2006/relationships/hyperlink" Target="https://de.wikipedia.org/wiki/R%C3%B6ti" TargetMode="External"/><Relationship Id="rId10" Type="http://schemas.openxmlformats.org/officeDocument/2006/relationships/hyperlink" Target="https://de.wikipedia.org/wiki/Grand_Cr%C3%AAt_d%E2%80%99Eau" TargetMode="External"/><Relationship Id="rId19" Type="http://schemas.openxmlformats.org/officeDocument/2006/relationships/hyperlink" Target="https://de.wikipedia.org/wiki/Grand_Colombier" TargetMode="External"/><Relationship Id="rId31" Type="http://schemas.openxmlformats.org/officeDocument/2006/relationships/hyperlink" Target="https://de.wikipedia.org/wiki/Mont_Racine" TargetMode="External"/><Relationship Id="rId44" Type="http://schemas.openxmlformats.org/officeDocument/2006/relationships/hyperlink" Target="https://de.wikipedia.org/wiki/Pays_de_Gex" TargetMode="External"/><Relationship Id="rId4" Type="http://schemas.openxmlformats.org/officeDocument/2006/relationships/hyperlink" Target="https://de.wikipedia.org/wiki/Reculet" TargetMode="External"/><Relationship Id="rId9" Type="http://schemas.openxmlformats.org/officeDocument/2006/relationships/hyperlink" Target="https://de.wikipedia.org/wiki/La_D%C3%B4le" TargetMode="External"/><Relationship Id="rId14" Type="http://schemas.openxmlformats.org/officeDocument/2006/relationships/hyperlink" Target="https://de.wikipedia.org/wiki/Kanton_Bern" TargetMode="External"/><Relationship Id="rId22" Type="http://schemas.openxmlformats.org/officeDocument/2006/relationships/hyperlink" Target="https://de.wikipedia.org/wiki/D%C3%A9partement_Savoie" TargetMode="External"/><Relationship Id="rId27" Type="http://schemas.openxmlformats.org/officeDocument/2006/relationships/hyperlink" Target="https://de.wikipedia.org/wiki/D%C3%A9partement_Doubs" TargetMode="External"/><Relationship Id="rId30" Type="http://schemas.openxmlformats.org/officeDocument/2006/relationships/hyperlink" Target="https://de.wikipedia.org/wiki/Kanton_Solothurn" TargetMode="External"/><Relationship Id="rId35" Type="http://schemas.openxmlformats.org/officeDocument/2006/relationships/hyperlink" Target="https://de.wikipedia.org/wiki/Weissenstein_(Jura)" TargetMode="External"/><Relationship Id="rId43" Type="http://schemas.openxmlformats.org/officeDocument/2006/relationships/hyperlink" Target="https://de.wikipedia.org/wiki/Frankreich" TargetMode="External"/><Relationship Id="rId8" Type="http://schemas.openxmlformats.org/officeDocument/2006/relationships/hyperlink" Target="https://de.wikipedia.org/wiki/Kanton_Waadt" TargetMode="External"/><Relationship Id="rId3" Type="http://schemas.openxmlformats.org/officeDocument/2006/relationships/hyperlink" Target="https://de.wikipedia.org/wiki/D%C3%A9partement_Ain" TargetMode="External"/><Relationship Id="rId12" Type="http://schemas.openxmlformats.org/officeDocument/2006/relationships/hyperlink" Target="https://de.wikipedia.org/wiki/Chasseron" TargetMode="External"/><Relationship Id="rId17" Type="http://schemas.openxmlformats.org/officeDocument/2006/relationships/hyperlink" Target="https://de.wikipedia.org/wiki/Aiguilles_de_Baulmes" TargetMode="External"/><Relationship Id="rId25" Type="http://schemas.openxmlformats.org/officeDocument/2006/relationships/hyperlink" Target="https://de.wikipedia.org/wiki/Dent_de_Vaulion" TargetMode="External"/><Relationship Id="rId33" Type="http://schemas.openxmlformats.org/officeDocument/2006/relationships/hyperlink" Target="https://de.wikipedia.org/w/index.php?title=Cha%C3%AEne_de_l%E2%80%99Epine&amp;action=edit&amp;redlink=1" TargetMode="External"/><Relationship Id="rId38" Type="http://schemas.openxmlformats.org/officeDocument/2006/relationships/hyperlink" Target="https://de.wikipedia.org/w/index.php?title=Le_Grand_Taureau&amp;action=edit&amp;redlink=1" TargetMode="External"/><Relationship Id="rId46" Type="http://schemas.openxmlformats.org/officeDocument/2006/relationships/image" Target="../media/image10.png"/><Relationship Id="rId20" Type="http://schemas.openxmlformats.org/officeDocument/2006/relationships/hyperlink" Target="https://de.wikipedia.org/wiki/La_Barillette" TargetMode="External"/><Relationship Id="rId41" Type="http://schemas.openxmlformats.org/officeDocument/2006/relationships/hyperlink" Target="https://de.wikipedia.org/wiki/Jura_(Gebir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CB4093B-43D6-54D8-ADD4-CD4DE497AC57}"/>
              </a:ext>
            </a:extLst>
          </p:cNvPr>
          <p:cNvPicPr>
            <a:picLocks noChangeAspect="1"/>
          </p:cNvPicPr>
          <p:nvPr/>
        </p:nvPicPr>
        <p:blipFill>
          <a:blip r:embed="rId3"/>
          <a:stretch>
            <a:fillRect/>
          </a:stretch>
        </p:blipFill>
        <p:spPr>
          <a:xfrm>
            <a:off x="0" y="525575"/>
            <a:ext cx="7093743" cy="5673195"/>
          </a:xfrm>
          <a:prstGeom prst="rect">
            <a:avLst/>
          </a:prstGeom>
        </p:spPr>
      </p:pic>
      <p:sp>
        <p:nvSpPr>
          <p:cNvPr id="8" name="Textfeld 7">
            <a:extLst>
              <a:ext uri="{FF2B5EF4-FFF2-40B4-BE49-F238E27FC236}">
                <a16:creationId xmlns:a16="http://schemas.microsoft.com/office/drawing/2014/main" id="{38934C9A-C8CD-EC30-E857-EBDE35B088F6}"/>
              </a:ext>
            </a:extLst>
          </p:cNvPr>
          <p:cNvSpPr txBox="1"/>
          <p:nvPr/>
        </p:nvSpPr>
        <p:spPr>
          <a:xfrm>
            <a:off x="-170331" y="6279653"/>
            <a:ext cx="8186569" cy="523220"/>
          </a:xfrm>
          <a:prstGeom prst="rect">
            <a:avLst/>
          </a:prstGeom>
          <a:noFill/>
        </p:spPr>
        <p:txBody>
          <a:bodyPr wrap="square">
            <a:spAutoFit/>
          </a:bodyPr>
          <a:lstStyle/>
          <a:p>
            <a:pPr algn="ctr"/>
            <a:r>
              <a:rPr lang="de-CH" sz="1400" dirty="0"/>
              <a:t>Schweiz-Französischer-Jura.png: Hans </a:t>
            </a:r>
            <a:r>
              <a:rPr lang="de-CH" sz="1400" dirty="0" err="1"/>
              <a:t>Braxmeierderivative</a:t>
            </a:r>
            <a:r>
              <a:rPr lang="de-CH" sz="1400" dirty="0"/>
              <a:t> </a:t>
            </a:r>
            <a:r>
              <a:rPr lang="de-CH" sz="1400" dirty="0" err="1"/>
              <a:t>work</a:t>
            </a:r>
            <a:r>
              <a:rPr lang="de-CH" sz="1400" dirty="0"/>
              <a:t>: </a:t>
            </a:r>
            <a:r>
              <a:rPr lang="de-CH" sz="1400" dirty="0" err="1"/>
              <a:t>Albinfo</a:t>
            </a:r>
            <a:r>
              <a:rPr lang="de-CH" sz="1400" dirty="0"/>
              <a:t>,  </a:t>
            </a:r>
            <a:r>
              <a:rPr lang="de-CH" sz="1400" dirty="0" err="1"/>
              <a:t>Tschubby</a:t>
            </a:r>
            <a:r>
              <a:rPr lang="de-CH" sz="1400" dirty="0"/>
              <a:t> und ch-info.ch </a:t>
            </a:r>
            <a:br>
              <a:rPr lang="de-CH" sz="1400" dirty="0"/>
            </a:br>
            <a:r>
              <a:rPr lang="de-CH" sz="1400" dirty="0"/>
              <a:t>CC0, via Wikimedia Commons via </a:t>
            </a:r>
            <a:r>
              <a:rPr lang="de-CH" sz="1400" dirty="0">
                <a:hlinkClick r:id="rId4"/>
              </a:rPr>
              <a:t>https://de.wikipedia.org/wiki/Jura_(Gebirge)</a:t>
            </a:r>
            <a:r>
              <a:rPr lang="de-CH" sz="1400" dirty="0"/>
              <a:t> </a:t>
            </a:r>
          </a:p>
        </p:txBody>
      </p:sp>
      <p:pic>
        <p:nvPicPr>
          <p:cNvPr id="10" name="Grafik 9">
            <a:extLst>
              <a:ext uri="{FF2B5EF4-FFF2-40B4-BE49-F238E27FC236}">
                <a16:creationId xmlns:a16="http://schemas.microsoft.com/office/drawing/2014/main" id="{9FA99CA4-19C2-9B56-9E41-E42D30833BA8}"/>
              </a:ext>
            </a:extLst>
          </p:cNvPr>
          <p:cNvPicPr>
            <a:picLocks noChangeAspect="1"/>
          </p:cNvPicPr>
          <p:nvPr/>
        </p:nvPicPr>
        <p:blipFill>
          <a:blip r:embed="rId5"/>
          <a:stretch>
            <a:fillRect/>
          </a:stretch>
        </p:blipFill>
        <p:spPr>
          <a:xfrm>
            <a:off x="8179497" y="484897"/>
            <a:ext cx="3172268" cy="2972215"/>
          </a:xfrm>
          <a:prstGeom prst="rect">
            <a:avLst/>
          </a:prstGeom>
        </p:spPr>
      </p:pic>
      <p:pic>
        <p:nvPicPr>
          <p:cNvPr id="12" name="Grafik 11">
            <a:extLst>
              <a:ext uri="{FF2B5EF4-FFF2-40B4-BE49-F238E27FC236}">
                <a16:creationId xmlns:a16="http://schemas.microsoft.com/office/drawing/2014/main" id="{20930DFA-4C13-BF45-6C02-413CE9E60C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3885" y="659230"/>
            <a:ext cx="7328115" cy="4074537"/>
          </a:xfrm>
          <a:prstGeom prst="rect">
            <a:avLst/>
          </a:prstGeom>
        </p:spPr>
      </p:pic>
      <p:pic>
        <p:nvPicPr>
          <p:cNvPr id="16" name="Grafik 15">
            <a:extLst>
              <a:ext uri="{FF2B5EF4-FFF2-40B4-BE49-F238E27FC236}">
                <a16:creationId xmlns:a16="http://schemas.microsoft.com/office/drawing/2014/main" id="{0F2FAFB2-BA88-B490-5AB5-5122CF3126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3886" y="4571999"/>
            <a:ext cx="7328114" cy="1626771"/>
          </a:xfrm>
          <a:prstGeom prst="rect">
            <a:avLst/>
          </a:prstGeom>
        </p:spPr>
      </p:pic>
      <p:pic>
        <p:nvPicPr>
          <p:cNvPr id="18" name="Grafik 17">
            <a:extLst>
              <a:ext uri="{FF2B5EF4-FFF2-40B4-BE49-F238E27FC236}">
                <a16:creationId xmlns:a16="http://schemas.microsoft.com/office/drawing/2014/main" id="{1B842943-ED13-03DC-0D45-E039620CC5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60369" y="6279653"/>
            <a:ext cx="4301874" cy="523220"/>
          </a:xfrm>
          <a:prstGeom prst="rect">
            <a:avLst/>
          </a:prstGeom>
        </p:spPr>
      </p:pic>
      <p:sp>
        <p:nvSpPr>
          <p:cNvPr id="20" name="Textfeld 19">
            <a:extLst>
              <a:ext uri="{FF2B5EF4-FFF2-40B4-BE49-F238E27FC236}">
                <a16:creationId xmlns:a16="http://schemas.microsoft.com/office/drawing/2014/main" id="{19BD3387-CC2D-B7A4-6904-DE4F80937E3F}"/>
              </a:ext>
            </a:extLst>
          </p:cNvPr>
          <p:cNvSpPr txBox="1"/>
          <p:nvPr/>
        </p:nvSpPr>
        <p:spPr>
          <a:xfrm>
            <a:off x="0" y="50071"/>
            <a:ext cx="12191999" cy="707886"/>
          </a:xfrm>
          <a:prstGeom prst="rect">
            <a:avLst/>
          </a:prstGeom>
          <a:solidFill>
            <a:srgbClr val="FF0000"/>
          </a:solidFill>
        </p:spPr>
        <p:txBody>
          <a:bodyPr wrap="square">
            <a:spAutoFit/>
          </a:bodyPr>
          <a:lstStyle/>
          <a:p>
            <a:pPr algn="ctr">
              <a:buNone/>
            </a:pPr>
            <a:r>
              <a:rPr lang="de-DE" sz="2000" b="1" dirty="0">
                <a:solidFill>
                  <a:schemeClr val="bg1"/>
                </a:solidFill>
              </a:rPr>
              <a:t>www.tourismus-jura.ch -  www.wandern-jura.ch - </a:t>
            </a:r>
            <a:r>
              <a:rPr lang="de-DE" sz="2000" b="1" dirty="0">
                <a:solidFill>
                  <a:schemeClr val="bg1"/>
                </a:solidFill>
                <a:hlinkClick r:id="rId9">
                  <a:extLst>
                    <a:ext uri="{A12FA001-AC4F-418D-AE19-62706E023703}">
                      <ahyp:hlinkClr xmlns:ahyp="http://schemas.microsoft.com/office/drawing/2018/hyperlinkcolor" val="tx"/>
                    </a:ext>
                  </a:extLst>
                </a:hlinkClick>
              </a:rPr>
              <a:t>www.schulreise-jura.ch</a:t>
            </a:r>
            <a:endParaRPr lang="de-DE" sz="2000" b="1" dirty="0">
              <a:solidFill>
                <a:schemeClr val="bg1"/>
              </a:solidFill>
            </a:endParaRPr>
          </a:p>
          <a:p>
            <a:pPr algn="ctr">
              <a:buNone/>
            </a:pPr>
            <a:r>
              <a:rPr lang="de-DE" sz="2000" b="1" dirty="0">
                <a:solidFill>
                  <a:schemeClr val="bg1"/>
                </a:solidFill>
              </a:rPr>
              <a:t>  </a:t>
            </a:r>
          </a:p>
        </p:txBody>
      </p:sp>
    </p:spTree>
    <p:extLst>
      <p:ext uri="{BB962C8B-B14F-4D97-AF65-F5344CB8AC3E}">
        <p14:creationId xmlns:p14="http://schemas.microsoft.com/office/powerpoint/2010/main" val="1567853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3A64C65-89E2-A6E1-3AE0-1BE6814A57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490" y="0"/>
            <a:ext cx="10833019" cy="6858000"/>
          </a:xfrm>
          <a:prstGeom prst="rect">
            <a:avLst/>
          </a:prstGeom>
        </p:spPr>
      </p:pic>
    </p:spTree>
    <p:extLst>
      <p:ext uri="{BB962C8B-B14F-4D97-AF65-F5344CB8AC3E}">
        <p14:creationId xmlns:p14="http://schemas.microsoft.com/office/powerpoint/2010/main" val="3578028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146E840C-A7D0-F286-8A08-4B1EEAC820B8}"/>
              </a:ext>
            </a:extLst>
          </p:cNvPr>
          <p:cNvSpPr txBox="1"/>
          <p:nvPr/>
        </p:nvSpPr>
        <p:spPr>
          <a:xfrm>
            <a:off x="215153" y="236669"/>
            <a:ext cx="12095181" cy="6463308"/>
          </a:xfrm>
          <a:prstGeom prst="rect">
            <a:avLst/>
          </a:prstGeom>
          <a:noFill/>
        </p:spPr>
        <p:txBody>
          <a:bodyPr wrap="square">
            <a:spAutoFit/>
          </a:bodyPr>
          <a:lstStyle/>
          <a:p>
            <a:pPr>
              <a:buNone/>
            </a:pPr>
            <a:r>
              <a:rPr lang="de-DE" sz="1400" dirty="0"/>
              <a:t>Der Jura bietet zahlreiche Möglichkeiten zum Wandern und für den Wintersport. Der </a:t>
            </a:r>
            <a:r>
              <a:rPr lang="de-DE" sz="1400" dirty="0">
                <a:hlinkClick r:id="rId2" tooltip="Jurahöhenweg"/>
              </a:rPr>
              <a:t>Jurahöhenweg</a:t>
            </a:r>
            <a:r>
              <a:rPr lang="de-DE" sz="1400" dirty="0"/>
              <a:t> ist ein Wanderweg, der entlang des gesamten schweizerischen Anteils des Jurabogens, weitgehend auf den Scheiteln der höchsten (südöstlichen) Ketten, verläuft. Die </a:t>
            </a:r>
            <a:r>
              <a:rPr lang="de-DE" sz="1400" dirty="0">
                <a:hlinkClick r:id="rId3" tooltip="Grande Traversée du Jura"/>
              </a:rPr>
              <a:t>Grande </a:t>
            </a:r>
            <a:r>
              <a:rPr lang="de-DE" sz="1400" dirty="0" err="1">
                <a:hlinkClick r:id="rId3" tooltip="Grande Traversée du Jura"/>
              </a:rPr>
              <a:t>Traversée</a:t>
            </a:r>
            <a:r>
              <a:rPr lang="de-DE" sz="1400" dirty="0">
                <a:hlinkClick r:id="rId3" tooltip="Grande Traversée du Jura"/>
              </a:rPr>
              <a:t> du Jura</a:t>
            </a:r>
            <a:r>
              <a:rPr lang="de-DE" sz="1400" dirty="0"/>
              <a:t> ist ein Fernwanderweg im französischen Teil des Juras, der aber auch grenzüberschreitende Abschnitte besitzt. Im Winter existieren Loipen für </a:t>
            </a:r>
            <a:r>
              <a:rPr lang="de-DE" sz="1400" dirty="0">
                <a:hlinkClick r:id="rId4" tooltip="Skilanglauf"/>
              </a:rPr>
              <a:t>Skilanglauf</a:t>
            </a:r>
            <a:r>
              <a:rPr lang="de-DE" sz="1400" dirty="0"/>
              <a:t> sowie </a:t>
            </a:r>
            <a:r>
              <a:rPr lang="de-DE" sz="1400" dirty="0">
                <a:hlinkClick r:id="rId5" tooltip="Schneeschuh"/>
              </a:rPr>
              <a:t>Schneeschuhrouten</a:t>
            </a:r>
            <a:r>
              <a:rPr lang="de-DE" sz="1400" dirty="0"/>
              <a:t>, die sich teils an den Fernwanderwegen orientieren. Der Jura ist eines der </a:t>
            </a:r>
            <a:r>
              <a:rPr lang="de-DE" sz="1400" dirty="0" err="1"/>
              <a:t>grössten</a:t>
            </a:r>
            <a:r>
              <a:rPr lang="de-DE" sz="1400" dirty="0"/>
              <a:t> zusammenhängenden Langlaufgebiete der Schweiz. </a:t>
            </a:r>
            <a:r>
              <a:rPr lang="de-DE" sz="1400" dirty="0" err="1"/>
              <a:t>Ausserdem</a:t>
            </a:r>
            <a:r>
              <a:rPr lang="de-DE" sz="1400" dirty="0"/>
              <a:t> gibt es zahlreiche lokale und regionale Wanderwege und </a:t>
            </a:r>
            <a:r>
              <a:rPr lang="de-DE" sz="1400" dirty="0">
                <a:hlinkClick r:id="rId6" tooltip="Loipe"/>
              </a:rPr>
              <a:t>Loipen</a:t>
            </a:r>
            <a:r>
              <a:rPr lang="de-DE" sz="1400" dirty="0"/>
              <a:t>. Daneben existieren einige kleine und </a:t>
            </a:r>
            <a:r>
              <a:rPr lang="de-DE" sz="1400" dirty="0" err="1"/>
              <a:t>mittelgrosse</a:t>
            </a:r>
            <a:r>
              <a:rPr lang="de-DE" sz="1400" dirty="0"/>
              <a:t> Wintersportorte für den alpinen Skisport. Durch seine Höhenlage gilt das Hochplateau als schneesicheres Gebiet für Skilanglauf und Schneeschuhwandern. Einige Bergbauernhöfe </a:t>
            </a:r>
            <a:r>
              <a:rPr lang="de-DE" sz="1400" i="1" dirty="0"/>
              <a:t>(</a:t>
            </a:r>
            <a:r>
              <a:rPr lang="de-DE" sz="1400" i="1" dirty="0" err="1">
                <a:hlinkClick r:id="rId7" tooltip="Métairie"/>
              </a:rPr>
              <a:t>Métairies</a:t>
            </a:r>
            <a:r>
              <a:rPr lang="de-DE" sz="1400" i="1" dirty="0"/>
              <a:t>)</a:t>
            </a:r>
            <a:r>
              <a:rPr lang="de-DE" sz="1400" dirty="0"/>
              <a:t> bieten Verpflegung an und werden teils auch im Winter bewirtschaftet. </a:t>
            </a:r>
          </a:p>
          <a:p>
            <a:pPr>
              <a:buNone/>
            </a:pPr>
            <a:r>
              <a:rPr lang="de-DE" sz="1400" dirty="0"/>
              <a:t>Radwanderwege führen durch die flachen Hochebenen. Auf die Höhen kommt man mit dem Fahrrad entweder per Zug oder durch eines der langsam ansteigenden Täler. Der Radweg </a:t>
            </a:r>
            <a:r>
              <a:rPr lang="de-DE" sz="1400" dirty="0">
                <a:hlinkClick r:id="rId8" tooltip="Jura-Route"/>
              </a:rPr>
              <a:t>Jura-Route</a:t>
            </a:r>
            <a:r>
              <a:rPr lang="de-DE" sz="1400" dirty="0"/>
              <a:t> durchquert den Jura auf 277 Kilometern zwischen Basel und Nyon am Genfersee.</a:t>
            </a:r>
            <a:r>
              <a:rPr lang="de-DE" sz="1400" baseline="30000" dirty="0"/>
              <a:t> </a:t>
            </a:r>
            <a:r>
              <a:rPr lang="de-DE" sz="1400" dirty="0"/>
              <a:t>Bei Kletterern sind die zahlreichen senkrechten Felswände beliebt. </a:t>
            </a:r>
          </a:p>
          <a:p>
            <a:pPr>
              <a:buNone/>
            </a:pPr>
            <a:r>
              <a:rPr lang="de-DE" sz="1400" dirty="0"/>
              <a:t>Von der höchsten Jurakette bietet sich an Tagen mit klarem Wetter ein Panorama über das je nach Lage 30 bis 70 Kilometer breite Mittelland hinweg auf die gesamte Alpenkette. Für Landschaftsfreunde gibt es zahlreiche Natursehenswürdigkeiten wie Höhlen, Quellen, Kessel und Schluchten: </a:t>
            </a:r>
            <a:r>
              <a:rPr lang="de-DE" sz="1400" dirty="0" err="1"/>
              <a:t>Grottes</a:t>
            </a:r>
            <a:r>
              <a:rPr lang="de-DE" sz="1400" dirty="0"/>
              <a:t> de </a:t>
            </a:r>
            <a:r>
              <a:rPr lang="de-DE" sz="1400" dirty="0" err="1"/>
              <a:t>l’Orbe</a:t>
            </a:r>
            <a:r>
              <a:rPr lang="de-DE" sz="1400" dirty="0"/>
              <a:t>, </a:t>
            </a:r>
            <a:r>
              <a:rPr lang="de-DE" sz="1400" dirty="0" err="1"/>
              <a:t>Grottes</a:t>
            </a:r>
            <a:r>
              <a:rPr lang="de-DE" sz="1400" dirty="0"/>
              <a:t> de </a:t>
            </a:r>
            <a:r>
              <a:rPr lang="de-DE" sz="1400" dirty="0" err="1"/>
              <a:t>Réclère</a:t>
            </a:r>
            <a:r>
              <a:rPr lang="de-DE" sz="1400" dirty="0"/>
              <a:t>, Source de la </a:t>
            </a:r>
            <a:r>
              <a:rPr lang="de-DE" sz="1400" dirty="0" err="1"/>
              <a:t>Loue</a:t>
            </a:r>
            <a:r>
              <a:rPr lang="de-DE" sz="1400" dirty="0"/>
              <a:t>, Source </a:t>
            </a:r>
            <a:r>
              <a:rPr lang="de-DE" sz="1400" dirty="0" err="1"/>
              <a:t>Bleue</a:t>
            </a:r>
            <a:r>
              <a:rPr lang="de-DE" sz="1400" dirty="0"/>
              <a:t>, </a:t>
            </a:r>
            <a:r>
              <a:rPr lang="de-DE" sz="1400" dirty="0" err="1">
                <a:hlinkClick r:id="rId9" tooltip="Creux du Van"/>
              </a:rPr>
              <a:t>Creux</a:t>
            </a:r>
            <a:r>
              <a:rPr lang="de-DE" sz="1400" dirty="0">
                <a:hlinkClick r:id="rId9" tooltip="Creux du Van"/>
              </a:rPr>
              <a:t> du Van</a:t>
            </a:r>
            <a:r>
              <a:rPr lang="de-DE" sz="1400" dirty="0"/>
              <a:t>, Cirque de Baume etc. </a:t>
            </a:r>
          </a:p>
          <a:p>
            <a:pPr>
              <a:buNone/>
            </a:pPr>
            <a:endParaRPr lang="de-DE" sz="1400" dirty="0"/>
          </a:p>
          <a:p>
            <a:pPr>
              <a:buNone/>
            </a:pPr>
            <a:r>
              <a:rPr lang="de-DE" sz="1400" dirty="0"/>
              <a:t>Besonders malerisch ist der im </a:t>
            </a:r>
            <a:r>
              <a:rPr lang="de-DE" sz="1400" b="1" dirty="0"/>
              <a:t>Kanton Jura gelegene Teil des Juras, der </a:t>
            </a:r>
            <a:r>
              <a:rPr lang="de-DE" sz="1400" b="1" i="1" dirty="0"/>
              <a:t>Freiberge</a:t>
            </a:r>
            <a:r>
              <a:rPr lang="de-DE" sz="1400" b="1" dirty="0"/>
              <a:t> (frz.: </a:t>
            </a:r>
            <a:r>
              <a:rPr lang="de-DE" sz="1400" b="1" i="1" dirty="0"/>
              <a:t>Franches Montagnes</a:t>
            </a:r>
            <a:r>
              <a:rPr lang="de-DE" sz="1400" b="1" dirty="0"/>
              <a:t>) </a:t>
            </a:r>
            <a:r>
              <a:rPr lang="de-DE" sz="1400" dirty="0"/>
              <a:t>genannt wird. Dieser Teil des Juras wird durch weite Weiden und </a:t>
            </a:r>
            <a:r>
              <a:rPr lang="de-DE" sz="1400" dirty="0" err="1"/>
              <a:t>grosse</a:t>
            </a:r>
            <a:r>
              <a:rPr lang="de-DE" sz="1400" dirty="0"/>
              <a:t>, freistehende Fichten geprägt und ist bekannt für seine Pferde. </a:t>
            </a:r>
          </a:p>
          <a:p>
            <a:pPr>
              <a:buNone/>
            </a:pPr>
            <a:r>
              <a:rPr lang="de-DE" sz="1400" dirty="0"/>
              <a:t>Aufgrund der eher verkehrsarmen, weitläufigen und oft schön geschwungenen </a:t>
            </a:r>
            <a:r>
              <a:rPr lang="de-DE" sz="1400" dirty="0" err="1"/>
              <a:t>Strassen</a:t>
            </a:r>
            <a:r>
              <a:rPr lang="de-DE" sz="1400" dirty="0"/>
              <a:t> ist der Jura auch unter Motorradfahrern ein beliebtes Ausflugsgebiet. </a:t>
            </a:r>
          </a:p>
          <a:p>
            <a:pPr>
              <a:buNone/>
            </a:pPr>
            <a:endParaRPr lang="de-DE" sz="1400" dirty="0"/>
          </a:p>
          <a:p>
            <a:pPr>
              <a:buNone/>
            </a:pPr>
            <a:r>
              <a:rPr lang="de-DE" sz="1400" dirty="0"/>
              <a:t>Französischer Jura Tourismus – das sind die stärksten Jura Tourismus Seite – ohne dass wir diese gelinkt haben!</a:t>
            </a:r>
          </a:p>
          <a:p>
            <a:pPr>
              <a:buNone/>
            </a:pPr>
            <a:r>
              <a:rPr lang="de-DE" sz="1400" dirty="0"/>
              <a:t>https://www.france.fr/de/reiseziel/jura </a:t>
            </a:r>
          </a:p>
          <a:p>
            <a:pPr>
              <a:buNone/>
            </a:pPr>
            <a:r>
              <a:rPr lang="de-DE" sz="1400" dirty="0"/>
              <a:t>https://www.france-voyage.com/frankreich-tourismus/jura-departement.htm  </a:t>
            </a:r>
            <a:r>
              <a:rPr lang="de-DE" sz="1400" dirty="0">
                <a:hlinkClick r:id="rId10"/>
              </a:rPr>
              <a:t>wikipedia.org/</a:t>
            </a:r>
            <a:r>
              <a:rPr lang="de-DE" sz="1400" dirty="0" err="1">
                <a:hlinkClick r:id="rId10"/>
              </a:rPr>
              <a:t>wiki</a:t>
            </a:r>
            <a:r>
              <a:rPr lang="de-DE" sz="1400" dirty="0">
                <a:hlinkClick r:id="rId10"/>
              </a:rPr>
              <a:t>/</a:t>
            </a:r>
            <a:r>
              <a:rPr lang="de-DE" sz="1400" dirty="0" err="1">
                <a:hlinkClick r:id="rId10"/>
              </a:rPr>
              <a:t>Grenze_zwischen_Frankreich_und_der_Schweiz</a:t>
            </a:r>
            <a:r>
              <a:rPr lang="de-DE" sz="1400" dirty="0"/>
              <a:t> </a:t>
            </a:r>
          </a:p>
          <a:p>
            <a:pPr>
              <a:buNone/>
            </a:pPr>
            <a:endParaRPr lang="de-DE" sz="1400" dirty="0"/>
          </a:p>
          <a:p>
            <a:pPr>
              <a:buNone/>
            </a:pPr>
            <a:r>
              <a:rPr lang="de-DE" sz="1400" dirty="0"/>
              <a:t>Solothurner Jura Tourismus Schwarzbubenland  und Naturpark Jura SO und Jurasonnenseite wären gute KT Solothurn Tourismus Jura Partner. Ja, auch der </a:t>
            </a:r>
            <a:r>
              <a:rPr lang="de-DE" sz="1400" dirty="0" err="1"/>
              <a:t>Jurasüdfuss</a:t>
            </a:r>
            <a:r>
              <a:rPr lang="de-DE" sz="1400" dirty="0"/>
              <a:t> Solothurn und Olten aber …  Tourismus Jura im AG – Tourismus Jura im KT SH  oder VD und Natürlich das </a:t>
            </a:r>
            <a:r>
              <a:rPr lang="de-DE" sz="1400" dirty="0" err="1"/>
              <a:t>Orginal</a:t>
            </a:r>
            <a:r>
              <a:rPr lang="de-DE" sz="1400" dirty="0"/>
              <a:t> Tourismus Jura JU </a:t>
            </a:r>
          </a:p>
          <a:p>
            <a:pPr>
              <a:buNone/>
            </a:pPr>
            <a:r>
              <a:rPr lang="de-DE" sz="1400" dirty="0"/>
              <a:t>Im weiteren Sinne gehören auch die </a:t>
            </a:r>
            <a:r>
              <a:rPr lang="de-DE" sz="1400" dirty="0">
                <a:hlinkClick r:id="rId11" tooltip="Schwäbische Alb"/>
              </a:rPr>
              <a:t>Schwäbische</a:t>
            </a:r>
            <a:r>
              <a:rPr lang="de-DE" sz="1400" dirty="0"/>
              <a:t> und die </a:t>
            </a:r>
            <a:r>
              <a:rPr lang="de-DE" sz="1400" dirty="0">
                <a:hlinkClick r:id="rId12" tooltip="Fränkische Alb"/>
              </a:rPr>
              <a:t>Fränkische Alb</a:t>
            </a:r>
            <a:r>
              <a:rPr lang="de-DE" sz="1400" dirty="0"/>
              <a:t> zu den gesamten Juragebirgszügen, die sich von den südlichsten Juraketten westlich des </a:t>
            </a:r>
            <a:r>
              <a:rPr lang="de-DE" sz="1400" dirty="0">
                <a:hlinkClick r:id="rId13" tooltip="Lac du Bourget"/>
              </a:rPr>
              <a:t>Lac du Bourget</a:t>
            </a:r>
            <a:r>
              <a:rPr lang="de-DE" sz="1400" dirty="0"/>
              <a:t> in der Nähe von </a:t>
            </a:r>
            <a:r>
              <a:rPr lang="de-DE" sz="1400" dirty="0" err="1">
                <a:hlinkClick r:id="rId14" tooltip="Chambéry"/>
              </a:rPr>
              <a:t>Chambéry</a:t>
            </a:r>
            <a:r>
              <a:rPr lang="de-DE" sz="1400" dirty="0"/>
              <a:t> zur </a:t>
            </a:r>
            <a:r>
              <a:rPr lang="de-DE" sz="1400" dirty="0">
                <a:hlinkClick r:id="rId15" tooltip="Klus (Tal)"/>
              </a:rPr>
              <a:t>Klus</a:t>
            </a:r>
            <a:r>
              <a:rPr lang="de-DE" sz="1400" dirty="0"/>
              <a:t> der </a:t>
            </a:r>
            <a:r>
              <a:rPr lang="de-DE" sz="1400" dirty="0">
                <a:hlinkClick r:id="rId16" tooltip="Rhone"/>
              </a:rPr>
              <a:t>Rhone</a:t>
            </a:r>
            <a:r>
              <a:rPr lang="de-DE" sz="1400" dirty="0"/>
              <a:t> südwestlich von </a:t>
            </a:r>
            <a:r>
              <a:rPr lang="de-DE" sz="1400" dirty="0">
                <a:hlinkClick r:id="rId17" tooltip="Genf"/>
              </a:rPr>
              <a:t>Genf</a:t>
            </a:r>
            <a:r>
              <a:rPr lang="de-DE" sz="1400" dirty="0"/>
              <a:t> und bis nach </a:t>
            </a:r>
            <a:r>
              <a:rPr lang="de-DE" sz="1400" dirty="0">
                <a:hlinkClick r:id="rId18" tooltip="Coburg"/>
              </a:rPr>
              <a:t>Coburg</a:t>
            </a:r>
            <a:r>
              <a:rPr lang="de-DE" sz="1400" dirty="0"/>
              <a:t> in </a:t>
            </a:r>
            <a:r>
              <a:rPr lang="de-DE" sz="1400" dirty="0">
                <a:hlinkClick r:id="rId19" tooltip="Oberfranken"/>
              </a:rPr>
              <a:t>Oberfranken</a:t>
            </a:r>
            <a:r>
              <a:rPr lang="de-DE" sz="1400" dirty="0"/>
              <a:t> erstrecken. </a:t>
            </a:r>
          </a:p>
          <a:p>
            <a:pPr algn="ctr">
              <a:buNone/>
            </a:pPr>
            <a:endParaRPr lang="de-DE" b="1" dirty="0"/>
          </a:p>
          <a:p>
            <a:pPr algn="ctr">
              <a:buNone/>
            </a:pPr>
            <a:r>
              <a:rPr lang="de-DE" b="1" dirty="0">
                <a:hlinkClick r:id="rId20"/>
              </a:rPr>
              <a:t>www.tourismus-jura.ch</a:t>
            </a:r>
            <a:r>
              <a:rPr lang="de-DE" b="1" dirty="0"/>
              <a:t> </a:t>
            </a:r>
            <a:r>
              <a:rPr lang="de-DE" b="1" dirty="0">
                <a:hlinkClick r:id="rId21"/>
              </a:rPr>
              <a:t>www.wandern-jura.ch</a:t>
            </a:r>
            <a:r>
              <a:rPr lang="de-DE" b="1" dirty="0"/>
              <a:t> und </a:t>
            </a:r>
            <a:r>
              <a:rPr lang="de-DE" b="1" dirty="0">
                <a:hlinkClick r:id="rId22"/>
              </a:rPr>
              <a:t>www.schulreise-jura.ch </a:t>
            </a:r>
            <a:r>
              <a:rPr lang="de-DE" b="1" dirty="0"/>
              <a:t> </a:t>
            </a:r>
          </a:p>
        </p:txBody>
      </p:sp>
    </p:spTree>
    <p:extLst>
      <p:ext uri="{BB962C8B-B14F-4D97-AF65-F5344CB8AC3E}">
        <p14:creationId xmlns:p14="http://schemas.microsoft.com/office/powerpoint/2010/main" val="3572392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5D10745-0322-8803-91E0-061DB8A01871}"/>
              </a:ext>
            </a:extLst>
          </p:cNvPr>
          <p:cNvPicPr>
            <a:picLocks noChangeAspect="1"/>
          </p:cNvPicPr>
          <p:nvPr/>
        </p:nvPicPr>
        <p:blipFill>
          <a:blip r:embed="rId2"/>
          <a:stretch>
            <a:fillRect/>
          </a:stretch>
        </p:blipFill>
        <p:spPr>
          <a:xfrm>
            <a:off x="55745" y="0"/>
            <a:ext cx="12080509" cy="6858000"/>
          </a:xfrm>
          <a:prstGeom prst="rect">
            <a:avLst/>
          </a:prstGeom>
        </p:spPr>
      </p:pic>
      <p:sp>
        <p:nvSpPr>
          <p:cNvPr id="5" name="Textfeld 4">
            <a:extLst>
              <a:ext uri="{FF2B5EF4-FFF2-40B4-BE49-F238E27FC236}">
                <a16:creationId xmlns:a16="http://schemas.microsoft.com/office/drawing/2014/main" id="{4A68263D-3880-D808-D5F1-6EBF40C5DEFA}"/>
              </a:ext>
            </a:extLst>
          </p:cNvPr>
          <p:cNvSpPr txBox="1"/>
          <p:nvPr/>
        </p:nvSpPr>
        <p:spPr>
          <a:xfrm>
            <a:off x="182880" y="154276"/>
            <a:ext cx="8861292" cy="646331"/>
          </a:xfrm>
          <a:prstGeom prst="rect">
            <a:avLst/>
          </a:prstGeom>
          <a:noFill/>
        </p:spPr>
        <p:txBody>
          <a:bodyPr wrap="square">
            <a:spAutoFit/>
          </a:bodyPr>
          <a:lstStyle/>
          <a:p>
            <a:r>
              <a:rPr lang="de-CH" dirty="0" err="1">
                <a:hlinkClick r:id="rId3"/>
              </a:rPr>
              <a:t>Grenze_zwischen_Frankreich_und_der_Schweiz</a:t>
            </a:r>
            <a:endParaRPr lang="de-CH" dirty="0"/>
          </a:p>
          <a:p>
            <a:r>
              <a:rPr lang="de-CH" dirty="0"/>
              <a:t>cc </a:t>
            </a:r>
            <a:r>
              <a:rPr lang="de-CH" dirty="0" err="1"/>
              <a:t>by</a:t>
            </a:r>
            <a:r>
              <a:rPr lang="de-CH" dirty="0"/>
              <a:t> </a:t>
            </a:r>
            <a:r>
              <a:rPr lang="de-CH" dirty="0" err="1"/>
              <a:t>sa</a:t>
            </a:r>
            <a:r>
              <a:rPr lang="de-CH" dirty="0"/>
              <a:t> </a:t>
            </a:r>
            <a:r>
              <a:rPr lang="de-CH" dirty="0" err="1"/>
              <a:t>Tschubby</a:t>
            </a:r>
            <a:r>
              <a:rPr lang="de-CH" dirty="0"/>
              <a:t> via </a:t>
            </a:r>
            <a:r>
              <a:rPr lang="de-CH" dirty="0">
                <a:hlinkClick r:id="rId3"/>
              </a:rPr>
              <a:t>wikipedia.org</a:t>
            </a:r>
            <a:r>
              <a:rPr lang="de-CH" dirty="0"/>
              <a:t> </a:t>
            </a:r>
          </a:p>
        </p:txBody>
      </p:sp>
      <p:pic>
        <p:nvPicPr>
          <p:cNvPr id="6" name="Grafik 5">
            <a:extLst>
              <a:ext uri="{FF2B5EF4-FFF2-40B4-BE49-F238E27FC236}">
                <a16:creationId xmlns:a16="http://schemas.microsoft.com/office/drawing/2014/main" id="{ED7A5514-B891-0DA4-0306-ABAF154ECF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3390" y="5336512"/>
            <a:ext cx="2693652" cy="828687"/>
          </a:xfrm>
          <a:prstGeom prst="rect">
            <a:avLst/>
          </a:prstGeom>
        </p:spPr>
      </p:pic>
      <p:sp>
        <p:nvSpPr>
          <p:cNvPr id="7" name="Textfeld 6">
            <a:extLst>
              <a:ext uri="{FF2B5EF4-FFF2-40B4-BE49-F238E27FC236}">
                <a16:creationId xmlns:a16="http://schemas.microsoft.com/office/drawing/2014/main" id="{53E21DF1-98B4-EC3A-970D-D09AE1C6B902}"/>
              </a:ext>
            </a:extLst>
          </p:cNvPr>
          <p:cNvSpPr txBox="1"/>
          <p:nvPr/>
        </p:nvSpPr>
        <p:spPr>
          <a:xfrm>
            <a:off x="-1246656" y="6549835"/>
            <a:ext cx="9590556" cy="307777"/>
          </a:xfrm>
          <a:prstGeom prst="rect">
            <a:avLst/>
          </a:prstGeom>
          <a:noFill/>
        </p:spPr>
        <p:txBody>
          <a:bodyPr wrap="square">
            <a:spAutoFit/>
          </a:bodyPr>
          <a:lstStyle/>
          <a:p>
            <a:pPr algn="ctr"/>
            <a:r>
              <a:rPr lang="de-CH" sz="1400" dirty="0"/>
              <a:t>Schweiz-Französischer-Jura.png: </a:t>
            </a:r>
            <a:r>
              <a:rPr lang="de-CH" sz="1400" dirty="0" err="1"/>
              <a:t>Tschubby</a:t>
            </a:r>
            <a:r>
              <a:rPr lang="de-CH" sz="1400" dirty="0"/>
              <a:t> CC0, via Wikimedia Commons via </a:t>
            </a:r>
            <a:r>
              <a:rPr lang="de-CH" sz="1400" dirty="0" err="1">
                <a:hlinkClick r:id="rId5"/>
              </a:rPr>
              <a:t>wikipedia</a:t>
            </a:r>
            <a:endParaRPr lang="de-CH" sz="1400" dirty="0"/>
          </a:p>
        </p:txBody>
      </p:sp>
    </p:spTree>
    <p:extLst>
      <p:ext uri="{BB962C8B-B14F-4D97-AF65-F5344CB8AC3E}">
        <p14:creationId xmlns:p14="http://schemas.microsoft.com/office/powerpoint/2010/main" val="1011241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366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BEF6130B-7937-0C19-779C-FC7122B1F296}"/>
              </a:ext>
            </a:extLst>
          </p:cNvPr>
          <p:cNvGraphicFramePr>
            <a:graphicFrameLocks noGrp="1"/>
          </p:cNvGraphicFramePr>
          <p:nvPr>
            <p:extLst>
              <p:ext uri="{D42A27DB-BD31-4B8C-83A1-F6EECF244321}">
                <p14:modId xmlns:p14="http://schemas.microsoft.com/office/powerpoint/2010/main" val="1737686158"/>
              </p:ext>
            </p:extLst>
          </p:nvPr>
        </p:nvGraphicFramePr>
        <p:xfrm>
          <a:off x="3945960" y="39256"/>
          <a:ext cx="7700211" cy="6858004"/>
        </p:xfrm>
        <a:graphic>
          <a:graphicData uri="http://schemas.openxmlformats.org/drawingml/2006/table">
            <a:tbl>
              <a:tblPr/>
              <a:tblGrid>
                <a:gridCol w="2566737">
                  <a:extLst>
                    <a:ext uri="{9D8B030D-6E8A-4147-A177-3AD203B41FA5}">
                      <a16:colId xmlns:a16="http://schemas.microsoft.com/office/drawing/2014/main" val="1346967533"/>
                    </a:ext>
                  </a:extLst>
                </a:gridCol>
                <a:gridCol w="2566737">
                  <a:extLst>
                    <a:ext uri="{9D8B030D-6E8A-4147-A177-3AD203B41FA5}">
                      <a16:colId xmlns:a16="http://schemas.microsoft.com/office/drawing/2014/main" val="3117930544"/>
                    </a:ext>
                  </a:extLst>
                </a:gridCol>
                <a:gridCol w="2566737">
                  <a:extLst>
                    <a:ext uri="{9D8B030D-6E8A-4147-A177-3AD203B41FA5}">
                      <a16:colId xmlns:a16="http://schemas.microsoft.com/office/drawing/2014/main" val="870757223"/>
                    </a:ext>
                  </a:extLst>
                </a:gridCol>
              </a:tblGrid>
              <a:tr h="201706">
                <a:tc>
                  <a:txBody>
                    <a:bodyPr/>
                    <a:lstStyle/>
                    <a:p>
                      <a:pPr algn="r">
                        <a:buNone/>
                      </a:pPr>
                      <a:r>
                        <a:rPr lang="de-CH" sz="600"/>
                        <a:t>1720 m</a:t>
                      </a:r>
                    </a:p>
                  </a:txBody>
                  <a:tcPr marL="31995" marR="31995" marT="15998" marB="15998" anchor="ctr">
                    <a:lnL>
                      <a:noFill/>
                    </a:lnL>
                    <a:lnR>
                      <a:noFill/>
                    </a:lnR>
                    <a:lnT>
                      <a:noFill/>
                    </a:lnT>
                    <a:lnB>
                      <a:noFill/>
                    </a:lnB>
                    <a:noFill/>
                  </a:tcPr>
                </a:tc>
                <a:tc>
                  <a:txBody>
                    <a:bodyPr/>
                    <a:lstStyle/>
                    <a:p>
                      <a:pPr algn="r">
                        <a:buNone/>
                      </a:pPr>
                      <a:r>
                        <a:rPr lang="de-CH" sz="600">
                          <a:hlinkClick r:id="rId2" tooltip="Crêt de la Neige"/>
                        </a:rPr>
                        <a:t>Crêt de la Neige</a:t>
                      </a:r>
                      <a:endParaRPr lang="de-CH" sz="600"/>
                    </a:p>
                  </a:txBody>
                  <a:tcPr marL="31995" marR="31995" marT="15998" marB="15998" anchor="ctr">
                    <a:lnL>
                      <a:noFill/>
                    </a:lnL>
                    <a:lnR>
                      <a:noFill/>
                    </a:lnR>
                    <a:lnT>
                      <a:noFill/>
                    </a:lnT>
                    <a:lnB>
                      <a:noFill/>
                    </a:lnB>
                    <a:noFill/>
                  </a:tcPr>
                </a:tc>
                <a:tc>
                  <a:txBody>
                    <a:bodyPr/>
                    <a:lstStyle/>
                    <a:p>
                      <a:pPr algn="r">
                        <a:buNone/>
                      </a:pPr>
                      <a:r>
                        <a:rPr lang="de-CH" sz="600">
                          <a:hlinkClick r:id="rId3" tooltip="Département Ain"/>
                        </a:rPr>
                        <a:t>Ain</a:t>
                      </a:r>
                      <a:r>
                        <a:rPr lang="de-CH" sz="600"/>
                        <a:t> </a:t>
                      </a:r>
                    </a:p>
                  </a:txBody>
                  <a:tcPr marL="31995" marR="31995" marT="15998" marB="15998" anchor="ctr">
                    <a:lnL>
                      <a:noFill/>
                    </a:lnL>
                    <a:lnR>
                      <a:noFill/>
                    </a:lnR>
                    <a:lnT>
                      <a:noFill/>
                    </a:lnT>
                    <a:lnB>
                      <a:noFill/>
                    </a:lnB>
                    <a:noFill/>
                  </a:tcPr>
                </a:tc>
                <a:extLst>
                  <a:ext uri="{0D108BD9-81ED-4DB2-BD59-A6C34878D82A}">
                    <a16:rowId xmlns:a16="http://schemas.microsoft.com/office/drawing/2014/main" val="638189092"/>
                  </a:ext>
                </a:extLst>
              </a:tr>
              <a:tr h="201706">
                <a:tc>
                  <a:txBody>
                    <a:bodyPr/>
                    <a:lstStyle/>
                    <a:p>
                      <a:pPr algn="r">
                        <a:buNone/>
                      </a:pPr>
                      <a:r>
                        <a:rPr lang="de-CH" sz="600"/>
                        <a:t>1718 m</a:t>
                      </a:r>
                    </a:p>
                  </a:txBody>
                  <a:tcPr marL="31995" marR="31995" marT="15998" marB="15998" anchor="ctr">
                    <a:lnL>
                      <a:noFill/>
                    </a:lnL>
                    <a:lnR>
                      <a:noFill/>
                    </a:lnR>
                    <a:lnT>
                      <a:noFill/>
                    </a:lnT>
                    <a:lnB>
                      <a:noFill/>
                    </a:lnB>
                    <a:noFill/>
                  </a:tcPr>
                </a:tc>
                <a:tc>
                  <a:txBody>
                    <a:bodyPr/>
                    <a:lstStyle/>
                    <a:p>
                      <a:pPr algn="r">
                        <a:buNone/>
                      </a:pPr>
                      <a:r>
                        <a:rPr lang="de-CH" sz="600">
                          <a:hlinkClick r:id="rId4" tooltip="Reculet"/>
                        </a:rPr>
                        <a:t>Le Reculet</a:t>
                      </a:r>
                      <a:endParaRPr lang="de-CH" sz="600"/>
                    </a:p>
                  </a:txBody>
                  <a:tcPr marL="31995" marR="31995" marT="15998" marB="15998" anchor="ctr">
                    <a:lnL>
                      <a:noFill/>
                    </a:lnL>
                    <a:lnR>
                      <a:noFill/>
                    </a:lnR>
                    <a:lnT>
                      <a:noFill/>
                    </a:lnT>
                    <a:lnB>
                      <a:noFill/>
                    </a:lnB>
                    <a:noFill/>
                  </a:tcPr>
                </a:tc>
                <a:tc>
                  <a:txBody>
                    <a:bodyPr/>
                    <a:lstStyle/>
                    <a:p>
                      <a:pPr algn="r">
                        <a:buNone/>
                      </a:pPr>
                      <a:r>
                        <a:rPr lang="de-CH" sz="600">
                          <a:hlinkClick r:id="rId3" tooltip="Département Ain"/>
                        </a:rPr>
                        <a:t>Ain</a:t>
                      </a:r>
                      <a:r>
                        <a:rPr lang="de-CH" sz="600"/>
                        <a:t> </a:t>
                      </a:r>
                    </a:p>
                  </a:txBody>
                  <a:tcPr marL="31995" marR="31995" marT="15998" marB="15998" anchor="ctr">
                    <a:lnL>
                      <a:noFill/>
                    </a:lnL>
                    <a:lnR>
                      <a:noFill/>
                    </a:lnR>
                    <a:lnT>
                      <a:noFill/>
                    </a:lnT>
                    <a:lnB>
                      <a:noFill/>
                    </a:lnB>
                    <a:noFill/>
                  </a:tcPr>
                </a:tc>
                <a:extLst>
                  <a:ext uri="{0D108BD9-81ED-4DB2-BD59-A6C34878D82A}">
                    <a16:rowId xmlns:a16="http://schemas.microsoft.com/office/drawing/2014/main" val="3958152448"/>
                  </a:ext>
                </a:extLst>
              </a:tr>
              <a:tr h="201706">
                <a:tc>
                  <a:txBody>
                    <a:bodyPr/>
                    <a:lstStyle/>
                    <a:p>
                      <a:pPr algn="r">
                        <a:buNone/>
                      </a:pPr>
                      <a:r>
                        <a:rPr lang="de-CH" sz="600"/>
                        <a:t>1702 m</a:t>
                      </a:r>
                    </a:p>
                  </a:txBody>
                  <a:tcPr marL="31995" marR="31995" marT="15998" marB="15998" anchor="ctr">
                    <a:lnL>
                      <a:noFill/>
                    </a:lnL>
                    <a:lnR>
                      <a:noFill/>
                    </a:lnR>
                    <a:lnT>
                      <a:noFill/>
                    </a:lnT>
                    <a:lnB>
                      <a:noFill/>
                    </a:lnB>
                    <a:noFill/>
                  </a:tcPr>
                </a:tc>
                <a:tc>
                  <a:txBody>
                    <a:bodyPr/>
                    <a:lstStyle/>
                    <a:p>
                      <a:pPr algn="r">
                        <a:buNone/>
                      </a:pPr>
                      <a:r>
                        <a:rPr lang="de-CH" sz="600">
                          <a:hlinkClick r:id="rId5" tooltip="Grand Crêt"/>
                        </a:rPr>
                        <a:t>Grand Crêt</a:t>
                      </a:r>
                      <a:endParaRPr lang="de-CH" sz="600"/>
                    </a:p>
                  </a:txBody>
                  <a:tcPr marL="31995" marR="31995" marT="15998" marB="15998" anchor="ctr">
                    <a:lnL>
                      <a:noFill/>
                    </a:lnL>
                    <a:lnR>
                      <a:noFill/>
                    </a:lnR>
                    <a:lnT>
                      <a:noFill/>
                    </a:lnT>
                    <a:lnB>
                      <a:noFill/>
                    </a:lnB>
                    <a:noFill/>
                  </a:tcPr>
                </a:tc>
                <a:tc>
                  <a:txBody>
                    <a:bodyPr/>
                    <a:lstStyle/>
                    <a:p>
                      <a:pPr algn="r">
                        <a:buNone/>
                      </a:pPr>
                      <a:r>
                        <a:rPr lang="de-CH" sz="600">
                          <a:hlinkClick r:id="rId3" tooltip="Département Ain"/>
                        </a:rPr>
                        <a:t>Ain</a:t>
                      </a:r>
                      <a:r>
                        <a:rPr lang="de-CH" sz="600"/>
                        <a:t> </a:t>
                      </a:r>
                    </a:p>
                  </a:txBody>
                  <a:tcPr marL="31995" marR="31995" marT="15998" marB="15998" anchor="ctr">
                    <a:lnL>
                      <a:noFill/>
                    </a:lnL>
                    <a:lnR>
                      <a:noFill/>
                    </a:lnR>
                    <a:lnT>
                      <a:noFill/>
                    </a:lnT>
                    <a:lnB>
                      <a:noFill/>
                    </a:lnB>
                    <a:noFill/>
                  </a:tcPr>
                </a:tc>
                <a:extLst>
                  <a:ext uri="{0D108BD9-81ED-4DB2-BD59-A6C34878D82A}">
                    <a16:rowId xmlns:a16="http://schemas.microsoft.com/office/drawing/2014/main" val="3512134079"/>
                  </a:ext>
                </a:extLst>
              </a:tr>
              <a:tr h="201706">
                <a:tc>
                  <a:txBody>
                    <a:bodyPr/>
                    <a:lstStyle/>
                    <a:p>
                      <a:pPr algn="r">
                        <a:buNone/>
                      </a:pPr>
                      <a:r>
                        <a:rPr lang="de-CH" sz="600"/>
                        <a:t>1688 m</a:t>
                      </a:r>
                    </a:p>
                  </a:txBody>
                  <a:tcPr marL="31995" marR="31995" marT="15998" marB="15998" anchor="ctr">
                    <a:lnL>
                      <a:noFill/>
                    </a:lnL>
                    <a:lnR>
                      <a:noFill/>
                    </a:lnR>
                    <a:lnT>
                      <a:noFill/>
                    </a:lnT>
                    <a:lnB>
                      <a:noFill/>
                    </a:lnB>
                    <a:noFill/>
                  </a:tcPr>
                </a:tc>
                <a:tc>
                  <a:txBody>
                    <a:bodyPr/>
                    <a:lstStyle/>
                    <a:p>
                      <a:pPr algn="r">
                        <a:buNone/>
                      </a:pPr>
                      <a:r>
                        <a:rPr lang="de-CH" sz="600">
                          <a:hlinkClick r:id="rId6" tooltip="Colomby de Gex"/>
                        </a:rPr>
                        <a:t>Colomby de Gex</a:t>
                      </a:r>
                      <a:endParaRPr lang="de-CH" sz="600"/>
                    </a:p>
                  </a:txBody>
                  <a:tcPr marL="31995" marR="31995" marT="15998" marB="15998" anchor="ctr">
                    <a:lnL>
                      <a:noFill/>
                    </a:lnL>
                    <a:lnR>
                      <a:noFill/>
                    </a:lnR>
                    <a:lnT>
                      <a:noFill/>
                    </a:lnT>
                    <a:lnB>
                      <a:noFill/>
                    </a:lnB>
                    <a:noFill/>
                  </a:tcPr>
                </a:tc>
                <a:tc>
                  <a:txBody>
                    <a:bodyPr/>
                    <a:lstStyle/>
                    <a:p>
                      <a:pPr algn="r">
                        <a:buNone/>
                      </a:pPr>
                      <a:r>
                        <a:rPr lang="de-CH" sz="600">
                          <a:hlinkClick r:id="rId3" tooltip="Département Ain"/>
                        </a:rPr>
                        <a:t>Ain</a:t>
                      </a:r>
                      <a:r>
                        <a:rPr lang="de-CH" sz="600"/>
                        <a:t> </a:t>
                      </a:r>
                    </a:p>
                  </a:txBody>
                  <a:tcPr marL="31995" marR="31995" marT="15998" marB="15998" anchor="ctr">
                    <a:lnL>
                      <a:noFill/>
                    </a:lnL>
                    <a:lnR>
                      <a:noFill/>
                    </a:lnR>
                    <a:lnT>
                      <a:noFill/>
                    </a:lnT>
                    <a:lnB>
                      <a:noFill/>
                    </a:lnB>
                    <a:noFill/>
                  </a:tcPr>
                </a:tc>
                <a:extLst>
                  <a:ext uri="{0D108BD9-81ED-4DB2-BD59-A6C34878D82A}">
                    <a16:rowId xmlns:a16="http://schemas.microsoft.com/office/drawing/2014/main" val="4222947435"/>
                  </a:ext>
                </a:extLst>
              </a:tr>
              <a:tr h="201706">
                <a:tc>
                  <a:txBody>
                    <a:bodyPr/>
                    <a:lstStyle/>
                    <a:p>
                      <a:pPr algn="r">
                        <a:buNone/>
                      </a:pPr>
                      <a:r>
                        <a:rPr lang="de-CH" sz="600"/>
                        <a:t>1679 m</a:t>
                      </a:r>
                    </a:p>
                  </a:txBody>
                  <a:tcPr marL="31995" marR="31995" marT="15998" marB="15998" anchor="ctr">
                    <a:lnL>
                      <a:noFill/>
                    </a:lnL>
                    <a:lnR>
                      <a:noFill/>
                    </a:lnR>
                    <a:lnT>
                      <a:noFill/>
                    </a:lnT>
                    <a:lnB>
                      <a:noFill/>
                    </a:lnB>
                    <a:noFill/>
                  </a:tcPr>
                </a:tc>
                <a:tc>
                  <a:txBody>
                    <a:bodyPr/>
                    <a:lstStyle/>
                    <a:p>
                      <a:pPr algn="r">
                        <a:buNone/>
                      </a:pPr>
                      <a:r>
                        <a:rPr lang="de-CH" sz="600">
                          <a:hlinkClick r:id="rId7" tooltip="Mont Tendre"/>
                        </a:rPr>
                        <a:t>Mont Tendre</a:t>
                      </a:r>
                      <a:endParaRPr lang="de-CH" sz="600"/>
                    </a:p>
                  </a:txBody>
                  <a:tcPr marL="31995" marR="31995" marT="15998" marB="15998" anchor="ctr">
                    <a:lnL>
                      <a:noFill/>
                    </a:lnL>
                    <a:lnR>
                      <a:noFill/>
                    </a:lnR>
                    <a:lnT>
                      <a:noFill/>
                    </a:lnT>
                    <a:lnB>
                      <a:noFill/>
                    </a:lnB>
                    <a:noFill/>
                  </a:tcPr>
                </a:tc>
                <a:tc>
                  <a:txBody>
                    <a:bodyPr/>
                    <a:lstStyle/>
                    <a:p>
                      <a:pPr algn="r">
                        <a:buNone/>
                      </a:pPr>
                      <a:r>
                        <a:rPr lang="de-CH" sz="600">
                          <a:hlinkClick r:id="rId8" tooltip="Kanton Waadt"/>
                        </a:rPr>
                        <a:t>Waadt</a:t>
                      </a:r>
                      <a:r>
                        <a:rPr lang="de-CH" sz="600"/>
                        <a:t> </a:t>
                      </a:r>
                    </a:p>
                  </a:txBody>
                  <a:tcPr marL="31995" marR="31995" marT="15998" marB="15998" anchor="ctr">
                    <a:lnL>
                      <a:noFill/>
                    </a:lnL>
                    <a:lnR>
                      <a:noFill/>
                    </a:lnR>
                    <a:lnT>
                      <a:noFill/>
                    </a:lnT>
                    <a:lnB>
                      <a:noFill/>
                    </a:lnB>
                    <a:noFill/>
                  </a:tcPr>
                </a:tc>
                <a:extLst>
                  <a:ext uri="{0D108BD9-81ED-4DB2-BD59-A6C34878D82A}">
                    <a16:rowId xmlns:a16="http://schemas.microsoft.com/office/drawing/2014/main" val="512440115"/>
                  </a:ext>
                </a:extLst>
              </a:tr>
              <a:tr h="201706">
                <a:tc>
                  <a:txBody>
                    <a:bodyPr/>
                    <a:lstStyle/>
                    <a:p>
                      <a:pPr algn="r">
                        <a:buNone/>
                      </a:pPr>
                      <a:r>
                        <a:rPr lang="de-CH" sz="600"/>
                        <a:t>1677 m</a:t>
                      </a:r>
                    </a:p>
                  </a:txBody>
                  <a:tcPr marL="31995" marR="31995" marT="15998" marB="15998" anchor="ctr">
                    <a:lnL>
                      <a:noFill/>
                    </a:lnL>
                    <a:lnR>
                      <a:noFill/>
                    </a:lnR>
                    <a:lnT>
                      <a:noFill/>
                    </a:lnT>
                    <a:lnB>
                      <a:noFill/>
                    </a:lnB>
                    <a:noFill/>
                  </a:tcPr>
                </a:tc>
                <a:tc>
                  <a:txBody>
                    <a:bodyPr/>
                    <a:lstStyle/>
                    <a:p>
                      <a:pPr algn="r">
                        <a:buNone/>
                      </a:pPr>
                      <a:r>
                        <a:rPr lang="de-CH" sz="600">
                          <a:hlinkClick r:id="rId9" tooltip="La Dôle"/>
                        </a:rPr>
                        <a:t>La Dôle</a:t>
                      </a:r>
                      <a:endParaRPr lang="de-CH" sz="600"/>
                    </a:p>
                  </a:txBody>
                  <a:tcPr marL="31995" marR="31995" marT="15998" marB="15998" anchor="ctr">
                    <a:lnL>
                      <a:noFill/>
                    </a:lnL>
                    <a:lnR>
                      <a:noFill/>
                    </a:lnR>
                    <a:lnT>
                      <a:noFill/>
                    </a:lnT>
                    <a:lnB>
                      <a:noFill/>
                    </a:lnB>
                    <a:noFill/>
                  </a:tcPr>
                </a:tc>
                <a:tc>
                  <a:txBody>
                    <a:bodyPr/>
                    <a:lstStyle/>
                    <a:p>
                      <a:pPr algn="r">
                        <a:buNone/>
                      </a:pPr>
                      <a:r>
                        <a:rPr lang="de-CH" sz="600">
                          <a:hlinkClick r:id="rId8" tooltip="Kanton Waadt"/>
                        </a:rPr>
                        <a:t>Waadt</a:t>
                      </a:r>
                      <a:r>
                        <a:rPr lang="de-CH" sz="600"/>
                        <a:t> </a:t>
                      </a:r>
                    </a:p>
                  </a:txBody>
                  <a:tcPr marL="31995" marR="31995" marT="15998" marB="15998" anchor="ctr">
                    <a:lnL>
                      <a:noFill/>
                    </a:lnL>
                    <a:lnR>
                      <a:noFill/>
                    </a:lnR>
                    <a:lnT>
                      <a:noFill/>
                    </a:lnT>
                    <a:lnB>
                      <a:noFill/>
                    </a:lnB>
                    <a:noFill/>
                  </a:tcPr>
                </a:tc>
                <a:extLst>
                  <a:ext uri="{0D108BD9-81ED-4DB2-BD59-A6C34878D82A}">
                    <a16:rowId xmlns:a16="http://schemas.microsoft.com/office/drawing/2014/main" val="3919043889"/>
                  </a:ext>
                </a:extLst>
              </a:tr>
              <a:tr h="201706">
                <a:tc>
                  <a:txBody>
                    <a:bodyPr/>
                    <a:lstStyle/>
                    <a:p>
                      <a:pPr algn="r">
                        <a:buNone/>
                      </a:pPr>
                      <a:r>
                        <a:rPr lang="de-CH" sz="600"/>
                        <a:t>1629 m</a:t>
                      </a:r>
                    </a:p>
                  </a:txBody>
                  <a:tcPr marL="31995" marR="31995" marT="15998" marB="15998" anchor="ctr">
                    <a:lnL>
                      <a:noFill/>
                    </a:lnL>
                    <a:lnR>
                      <a:noFill/>
                    </a:lnR>
                    <a:lnT>
                      <a:noFill/>
                    </a:lnT>
                    <a:lnB>
                      <a:noFill/>
                    </a:lnB>
                    <a:noFill/>
                  </a:tcPr>
                </a:tc>
                <a:tc>
                  <a:txBody>
                    <a:bodyPr/>
                    <a:lstStyle/>
                    <a:p>
                      <a:pPr algn="r">
                        <a:buNone/>
                      </a:pPr>
                      <a:r>
                        <a:rPr lang="de-CH" sz="600">
                          <a:hlinkClick r:id="rId9" tooltip="La Dôle"/>
                        </a:rPr>
                        <a:t>Pointe de Poêle Chaud</a:t>
                      </a:r>
                      <a:endParaRPr lang="de-CH" sz="600"/>
                    </a:p>
                  </a:txBody>
                  <a:tcPr marL="31995" marR="31995" marT="15998" marB="15998" anchor="ctr">
                    <a:lnL>
                      <a:noFill/>
                    </a:lnL>
                    <a:lnR>
                      <a:noFill/>
                    </a:lnR>
                    <a:lnT>
                      <a:noFill/>
                    </a:lnT>
                    <a:lnB>
                      <a:noFill/>
                    </a:lnB>
                    <a:noFill/>
                  </a:tcPr>
                </a:tc>
                <a:tc>
                  <a:txBody>
                    <a:bodyPr/>
                    <a:lstStyle/>
                    <a:p>
                      <a:pPr algn="r">
                        <a:buNone/>
                      </a:pPr>
                      <a:r>
                        <a:rPr lang="de-CH" sz="600">
                          <a:hlinkClick r:id="rId8" tooltip="Kanton Waadt"/>
                        </a:rPr>
                        <a:t>Waadt</a:t>
                      </a:r>
                      <a:r>
                        <a:rPr lang="de-CH" sz="600"/>
                        <a:t> </a:t>
                      </a:r>
                    </a:p>
                  </a:txBody>
                  <a:tcPr marL="31995" marR="31995" marT="15998" marB="15998" anchor="ctr">
                    <a:lnL>
                      <a:noFill/>
                    </a:lnL>
                    <a:lnR>
                      <a:noFill/>
                    </a:lnR>
                    <a:lnT>
                      <a:noFill/>
                    </a:lnT>
                    <a:lnB>
                      <a:noFill/>
                    </a:lnB>
                    <a:noFill/>
                  </a:tcPr>
                </a:tc>
                <a:extLst>
                  <a:ext uri="{0D108BD9-81ED-4DB2-BD59-A6C34878D82A}">
                    <a16:rowId xmlns:a16="http://schemas.microsoft.com/office/drawing/2014/main" val="1921435834"/>
                  </a:ext>
                </a:extLst>
              </a:tr>
              <a:tr h="201706">
                <a:tc>
                  <a:txBody>
                    <a:bodyPr/>
                    <a:lstStyle/>
                    <a:p>
                      <a:pPr algn="r">
                        <a:buNone/>
                      </a:pPr>
                      <a:r>
                        <a:rPr lang="de-CH" sz="600"/>
                        <a:t>1621 m</a:t>
                      </a:r>
                    </a:p>
                  </a:txBody>
                  <a:tcPr marL="31995" marR="31995" marT="15998" marB="15998" anchor="ctr">
                    <a:lnL>
                      <a:noFill/>
                    </a:lnL>
                    <a:lnR>
                      <a:noFill/>
                    </a:lnR>
                    <a:lnT>
                      <a:noFill/>
                    </a:lnT>
                    <a:lnB>
                      <a:noFill/>
                    </a:lnB>
                    <a:noFill/>
                  </a:tcPr>
                </a:tc>
                <a:tc>
                  <a:txBody>
                    <a:bodyPr/>
                    <a:lstStyle/>
                    <a:p>
                      <a:pPr algn="r">
                        <a:buNone/>
                      </a:pPr>
                      <a:r>
                        <a:rPr lang="de-CH" sz="600">
                          <a:hlinkClick r:id="rId10" tooltip="Grand Crêt d’Eau"/>
                        </a:rPr>
                        <a:t>Crêt de la Goutte</a:t>
                      </a:r>
                      <a:endParaRPr lang="de-CH" sz="600"/>
                    </a:p>
                  </a:txBody>
                  <a:tcPr marL="31995" marR="31995" marT="15998" marB="15998" anchor="ctr">
                    <a:lnL>
                      <a:noFill/>
                    </a:lnL>
                    <a:lnR>
                      <a:noFill/>
                    </a:lnR>
                    <a:lnT>
                      <a:noFill/>
                    </a:lnT>
                    <a:lnB>
                      <a:noFill/>
                    </a:lnB>
                    <a:noFill/>
                  </a:tcPr>
                </a:tc>
                <a:tc>
                  <a:txBody>
                    <a:bodyPr/>
                    <a:lstStyle/>
                    <a:p>
                      <a:pPr algn="r">
                        <a:buNone/>
                      </a:pPr>
                      <a:r>
                        <a:rPr lang="de-CH" sz="600">
                          <a:hlinkClick r:id="rId3" tooltip="Département Ain"/>
                        </a:rPr>
                        <a:t>Ain</a:t>
                      </a:r>
                      <a:r>
                        <a:rPr lang="de-CH" sz="600"/>
                        <a:t> </a:t>
                      </a:r>
                    </a:p>
                  </a:txBody>
                  <a:tcPr marL="31995" marR="31995" marT="15998" marB="15998" anchor="ctr">
                    <a:lnL>
                      <a:noFill/>
                    </a:lnL>
                    <a:lnR>
                      <a:noFill/>
                    </a:lnR>
                    <a:lnT>
                      <a:noFill/>
                    </a:lnT>
                    <a:lnB>
                      <a:noFill/>
                    </a:lnB>
                    <a:noFill/>
                  </a:tcPr>
                </a:tc>
                <a:extLst>
                  <a:ext uri="{0D108BD9-81ED-4DB2-BD59-A6C34878D82A}">
                    <a16:rowId xmlns:a16="http://schemas.microsoft.com/office/drawing/2014/main" val="3510122364"/>
                  </a:ext>
                </a:extLst>
              </a:tr>
              <a:tr h="201706">
                <a:tc>
                  <a:txBody>
                    <a:bodyPr/>
                    <a:lstStyle/>
                    <a:p>
                      <a:pPr algn="r">
                        <a:buNone/>
                      </a:pPr>
                      <a:r>
                        <a:rPr lang="de-CH" sz="600"/>
                        <a:t>1614 m</a:t>
                      </a:r>
                    </a:p>
                  </a:txBody>
                  <a:tcPr marL="31995" marR="31995" marT="15998" marB="15998" anchor="ctr">
                    <a:lnL>
                      <a:noFill/>
                    </a:lnL>
                    <a:lnR>
                      <a:noFill/>
                    </a:lnR>
                    <a:lnT>
                      <a:noFill/>
                    </a:lnT>
                    <a:lnB>
                      <a:noFill/>
                    </a:lnB>
                    <a:noFill/>
                  </a:tcPr>
                </a:tc>
                <a:tc>
                  <a:txBody>
                    <a:bodyPr/>
                    <a:lstStyle/>
                    <a:p>
                      <a:pPr algn="r">
                        <a:buNone/>
                      </a:pPr>
                      <a:r>
                        <a:rPr lang="de-CH" sz="600">
                          <a:hlinkClick r:id="rId11" tooltip="Mont Rond"/>
                        </a:rPr>
                        <a:t>Grand Montrond</a:t>
                      </a:r>
                      <a:endParaRPr lang="de-CH" sz="600"/>
                    </a:p>
                  </a:txBody>
                  <a:tcPr marL="31995" marR="31995" marT="15998" marB="15998" anchor="ctr">
                    <a:lnL>
                      <a:noFill/>
                    </a:lnL>
                    <a:lnR>
                      <a:noFill/>
                    </a:lnR>
                    <a:lnT>
                      <a:noFill/>
                    </a:lnT>
                    <a:lnB>
                      <a:noFill/>
                    </a:lnB>
                    <a:noFill/>
                  </a:tcPr>
                </a:tc>
                <a:tc>
                  <a:txBody>
                    <a:bodyPr/>
                    <a:lstStyle/>
                    <a:p>
                      <a:pPr algn="r">
                        <a:buNone/>
                      </a:pPr>
                      <a:r>
                        <a:rPr lang="de-CH" sz="600">
                          <a:hlinkClick r:id="rId3" tooltip="Département Ain"/>
                        </a:rPr>
                        <a:t>Ain</a:t>
                      </a:r>
                      <a:r>
                        <a:rPr lang="de-CH" sz="600"/>
                        <a:t> </a:t>
                      </a:r>
                    </a:p>
                  </a:txBody>
                  <a:tcPr marL="31995" marR="31995" marT="15998" marB="15998" anchor="ctr">
                    <a:lnL>
                      <a:noFill/>
                    </a:lnL>
                    <a:lnR>
                      <a:noFill/>
                    </a:lnR>
                    <a:lnT>
                      <a:noFill/>
                    </a:lnT>
                    <a:lnB>
                      <a:noFill/>
                    </a:lnB>
                    <a:noFill/>
                  </a:tcPr>
                </a:tc>
                <a:extLst>
                  <a:ext uri="{0D108BD9-81ED-4DB2-BD59-A6C34878D82A}">
                    <a16:rowId xmlns:a16="http://schemas.microsoft.com/office/drawing/2014/main" val="2226064041"/>
                  </a:ext>
                </a:extLst>
              </a:tr>
              <a:tr h="201706">
                <a:tc>
                  <a:txBody>
                    <a:bodyPr/>
                    <a:lstStyle/>
                    <a:p>
                      <a:pPr algn="r">
                        <a:buNone/>
                      </a:pPr>
                      <a:r>
                        <a:rPr lang="de-CH" sz="600"/>
                        <a:t>1608 m</a:t>
                      </a:r>
                    </a:p>
                  </a:txBody>
                  <a:tcPr marL="31995" marR="31995" marT="15998" marB="15998" anchor="ctr">
                    <a:lnL>
                      <a:noFill/>
                    </a:lnL>
                    <a:lnR>
                      <a:noFill/>
                    </a:lnR>
                    <a:lnT>
                      <a:noFill/>
                    </a:lnT>
                    <a:lnB>
                      <a:noFill/>
                    </a:lnB>
                    <a:noFill/>
                  </a:tcPr>
                </a:tc>
                <a:tc>
                  <a:txBody>
                    <a:bodyPr/>
                    <a:lstStyle/>
                    <a:p>
                      <a:pPr algn="r">
                        <a:buNone/>
                      </a:pPr>
                      <a:r>
                        <a:rPr lang="de-CH" sz="600">
                          <a:hlinkClick r:id="rId12" tooltip="Chasseron"/>
                        </a:rPr>
                        <a:t>Le Chasseron</a:t>
                      </a:r>
                      <a:endParaRPr lang="de-CH" sz="600"/>
                    </a:p>
                  </a:txBody>
                  <a:tcPr marL="31995" marR="31995" marT="15998" marB="15998" anchor="ctr">
                    <a:lnL>
                      <a:noFill/>
                    </a:lnL>
                    <a:lnR>
                      <a:noFill/>
                    </a:lnR>
                    <a:lnT>
                      <a:noFill/>
                    </a:lnT>
                    <a:lnB>
                      <a:noFill/>
                    </a:lnB>
                    <a:noFill/>
                  </a:tcPr>
                </a:tc>
                <a:tc>
                  <a:txBody>
                    <a:bodyPr/>
                    <a:lstStyle/>
                    <a:p>
                      <a:pPr algn="r">
                        <a:buNone/>
                      </a:pPr>
                      <a:r>
                        <a:rPr lang="de-CH" sz="600">
                          <a:hlinkClick r:id="rId8" tooltip="Kanton Waadt"/>
                        </a:rPr>
                        <a:t>Waadt</a:t>
                      </a:r>
                      <a:r>
                        <a:rPr lang="de-CH" sz="600"/>
                        <a:t> </a:t>
                      </a:r>
                    </a:p>
                  </a:txBody>
                  <a:tcPr marL="31995" marR="31995" marT="15998" marB="15998" anchor="ctr">
                    <a:lnL>
                      <a:noFill/>
                    </a:lnL>
                    <a:lnR>
                      <a:noFill/>
                    </a:lnR>
                    <a:lnT>
                      <a:noFill/>
                    </a:lnT>
                    <a:lnB>
                      <a:noFill/>
                    </a:lnB>
                    <a:noFill/>
                  </a:tcPr>
                </a:tc>
                <a:extLst>
                  <a:ext uri="{0D108BD9-81ED-4DB2-BD59-A6C34878D82A}">
                    <a16:rowId xmlns:a16="http://schemas.microsoft.com/office/drawing/2014/main" val="2284962260"/>
                  </a:ext>
                </a:extLst>
              </a:tr>
              <a:tr h="201706">
                <a:tc>
                  <a:txBody>
                    <a:bodyPr/>
                    <a:lstStyle/>
                    <a:p>
                      <a:pPr algn="r">
                        <a:buNone/>
                      </a:pPr>
                      <a:r>
                        <a:rPr lang="de-CH" sz="600"/>
                        <a:t>1607 m</a:t>
                      </a:r>
                    </a:p>
                  </a:txBody>
                  <a:tcPr marL="31995" marR="31995" marT="15998" marB="15998" anchor="ctr">
                    <a:lnL>
                      <a:noFill/>
                    </a:lnL>
                    <a:lnR>
                      <a:noFill/>
                    </a:lnR>
                    <a:lnT>
                      <a:noFill/>
                    </a:lnT>
                    <a:lnB>
                      <a:noFill/>
                    </a:lnB>
                    <a:noFill/>
                  </a:tcPr>
                </a:tc>
                <a:tc>
                  <a:txBody>
                    <a:bodyPr/>
                    <a:lstStyle/>
                    <a:p>
                      <a:pPr algn="r">
                        <a:buNone/>
                      </a:pPr>
                      <a:r>
                        <a:rPr lang="de-CH" sz="600">
                          <a:hlinkClick r:id="rId13" tooltip="Chasseral"/>
                        </a:rPr>
                        <a:t>Chasseral</a:t>
                      </a:r>
                      <a:endParaRPr lang="de-CH" sz="600"/>
                    </a:p>
                  </a:txBody>
                  <a:tcPr marL="31995" marR="31995" marT="15998" marB="15998" anchor="ctr">
                    <a:lnL>
                      <a:noFill/>
                    </a:lnL>
                    <a:lnR>
                      <a:noFill/>
                    </a:lnR>
                    <a:lnT>
                      <a:noFill/>
                    </a:lnT>
                    <a:lnB>
                      <a:noFill/>
                    </a:lnB>
                    <a:noFill/>
                  </a:tcPr>
                </a:tc>
                <a:tc>
                  <a:txBody>
                    <a:bodyPr/>
                    <a:lstStyle/>
                    <a:p>
                      <a:pPr algn="r">
                        <a:buNone/>
                      </a:pPr>
                      <a:r>
                        <a:rPr lang="de-CH" sz="600">
                          <a:hlinkClick r:id="rId14" tooltip="Kanton Bern"/>
                        </a:rPr>
                        <a:t>Bern</a:t>
                      </a:r>
                      <a:r>
                        <a:rPr lang="de-CH" sz="600"/>
                        <a:t> </a:t>
                      </a:r>
                    </a:p>
                  </a:txBody>
                  <a:tcPr marL="31995" marR="31995" marT="15998" marB="15998" anchor="ctr">
                    <a:lnL>
                      <a:noFill/>
                    </a:lnL>
                    <a:lnR>
                      <a:noFill/>
                    </a:lnR>
                    <a:lnT>
                      <a:noFill/>
                    </a:lnT>
                    <a:lnB>
                      <a:noFill/>
                    </a:lnB>
                    <a:noFill/>
                  </a:tcPr>
                </a:tc>
                <a:extLst>
                  <a:ext uri="{0D108BD9-81ED-4DB2-BD59-A6C34878D82A}">
                    <a16:rowId xmlns:a16="http://schemas.microsoft.com/office/drawing/2014/main" val="3935404182"/>
                  </a:ext>
                </a:extLst>
              </a:tr>
              <a:tr h="201706">
                <a:tc>
                  <a:txBody>
                    <a:bodyPr/>
                    <a:lstStyle/>
                    <a:p>
                      <a:pPr algn="r">
                        <a:buNone/>
                      </a:pPr>
                      <a:r>
                        <a:rPr lang="de-CH" sz="600"/>
                        <a:t>1603 m</a:t>
                      </a:r>
                    </a:p>
                  </a:txBody>
                  <a:tcPr marL="31995" marR="31995" marT="15998" marB="15998" anchor="ctr">
                    <a:lnL>
                      <a:noFill/>
                    </a:lnL>
                    <a:lnR>
                      <a:noFill/>
                    </a:lnR>
                    <a:lnT>
                      <a:noFill/>
                    </a:lnT>
                    <a:lnB>
                      <a:noFill/>
                    </a:lnB>
                    <a:noFill/>
                  </a:tcPr>
                </a:tc>
                <a:tc>
                  <a:txBody>
                    <a:bodyPr/>
                    <a:lstStyle/>
                    <a:p>
                      <a:pPr algn="r">
                        <a:buNone/>
                      </a:pPr>
                      <a:r>
                        <a:rPr lang="de-CH" sz="600">
                          <a:hlinkClick r:id="rId10" tooltip="Grand Crêt d’Eau"/>
                        </a:rPr>
                        <a:t>Crêt du Milieu</a:t>
                      </a:r>
                      <a:endParaRPr lang="de-CH" sz="600"/>
                    </a:p>
                  </a:txBody>
                  <a:tcPr marL="31995" marR="31995" marT="15998" marB="15998" anchor="ctr">
                    <a:lnL>
                      <a:noFill/>
                    </a:lnL>
                    <a:lnR>
                      <a:noFill/>
                    </a:lnR>
                    <a:lnT>
                      <a:noFill/>
                    </a:lnT>
                    <a:lnB>
                      <a:noFill/>
                    </a:lnB>
                    <a:noFill/>
                  </a:tcPr>
                </a:tc>
                <a:tc>
                  <a:txBody>
                    <a:bodyPr/>
                    <a:lstStyle/>
                    <a:p>
                      <a:pPr algn="r">
                        <a:buNone/>
                      </a:pPr>
                      <a:r>
                        <a:rPr lang="de-CH" sz="600">
                          <a:hlinkClick r:id="rId3" tooltip="Département Ain"/>
                        </a:rPr>
                        <a:t>Ain</a:t>
                      </a:r>
                      <a:r>
                        <a:rPr lang="de-CH" sz="600"/>
                        <a:t> </a:t>
                      </a:r>
                    </a:p>
                  </a:txBody>
                  <a:tcPr marL="31995" marR="31995" marT="15998" marB="15998" anchor="ctr">
                    <a:lnL>
                      <a:noFill/>
                    </a:lnL>
                    <a:lnR>
                      <a:noFill/>
                    </a:lnR>
                    <a:lnT>
                      <a:noFill/>
                    </a:lnT>
                    <a:lnB>
                      <a:noFill/>
                    </a:lnB>
                    <a:noFill/>
                  </a:tcPr>
                </a:tc>
                <a:extLst>
                  <a:ext uri="{0D108BD9-81ED-4DB2-BD59-A6C34878D82A}">
                    <a16:rowId xmlns:a16="http://schemas.microsoft.com/office/drawing/2014/main" val="61762831"/>
                  </a:ext>
                </a:extLst>
              </a:tr>
              <a:tr h="201706">
                <a:tc>
                  <a:txBody>
                    <a:bodyPr/>
                    <a:lstStyle/>
                    <a:p>
                      <a:pPr algn="r">
                        <a:buNone/>
                      </a:pPr>
                      <a:r>
                        <a:rPr lang="de-CH" sz="600"/>
                        <a:t>1588 m</a:t>
                      </a:r>
                    </a:p>
                  </a:txBody>
                  <a:tcPr marL="31995" marR="31995" marT="15998" marB="15998" anchor="ctr">
                    <a:lnL>
                      <a:noFill/>
                    </a:lnL>
                    <a:lnR>
                      <a:noFill/>
                    </a:lnR>
                    <a:lnT>
                      <a:noFill/>
                    </a:lnT>
                    <a:lnB>
                      <a:noFill/>
                    </a:lnB>
                    <a:noFill/>
                  </a:tcPr>
                </a:tc>
                <a:tc>
                  <a:txBody>
                    <a:bodyPr/>
                    <a:lstStyle/>
                    <a:p>
                      <a:pPr algn="r">
                        <a:buNone/>
                      </a:pPr>
                      <a:r>
                        <a:rPr lang="de-CH" sz="600">
                          <a:hlinkClick r:id="rId15" tooltip="Suchet (Berg)"/>
                        </a:rPr>
                        <a:t>Le Suchet</a:t>
                      </a:r>
                      <a:r>
                        <a:rPr lang="de-CH" sz="600"/>
                        <a:t> </a:t>
                      </a:r>
                    </a:p>
                  </a:txBody>
                  <a:tcPr marL="31995" marR="31995" marT="15998" marB="15998" anchor="ctr">
                    <a:lnL>
                      <a:noFill/>
                    </a:lnL>
                    <a:lnR>
                      <a:noFill/>
                    </a:lnR>
                    <a:lnT>
                      <a:noFill/>
                    </a:lnT>
                    <a:lnB>
                      <a:noFill/>
                    </a:lnB>
                    <a:noFill/>
                  </a:tcPr>
                </a:tc>
                <a:tc>
                  <a:txBody>
                    <a:bodyPr/>
                    <a:lstStyle/>
                    <a:p>
                      <a:pPr algn="r">
                        <a:buNone/>
                      </a:pPr>
                      <a:r>
                        <a:rPr lang="de-CH" sz="600">
                          <a:hlinkClick r:id="rId8" tooltip="Kanton Waadt"/>
                        </a:rPr>
                        <a:t>Waadt</a:t>
                      </a:r>
                      <a:r>
                        <a:rPr lang="de-CH" sz="600"/>
                        <a:t> </a:t>
                      </a:r>
                    </a:p>
                  </a:txBody>
                  <a:tcPr marL="31995" marR="31995" marT="15998" marB="15998" anchor="ctr">
                    <a:lnL>
                      <a:noFill/>
                    </a:lnL>
                    <a:lnR>
                      <a:noFill/>
                    </a:lnR>
                    <a:lnT>
                      <a:noFill/>
                    </a:lnT>
                    <a:lnB>
                      <a:noFill/>
                    </a:lnB>
                    <a:noFill/>
                  </a:tcPr>
                </a:tc>
                <a:extLst>
                  <a:ext uri="{0D108BD9-81ED-4DB2-BD59-A6C34878D82A}">
                    <a16:rowId xmlns:a16="http://schemas.microsoft.com/office/drawing/2014/main" val="1870358586"/>
                  </a:ext>
                </a:extLst>
              </a:tr>
              <a:tr h="201706">
                <a:tc>
                  <a:txBody>
                    <a:bodyPr/>
                    <a:lstStyle/>
                    <a:p>
                      <a:pPr algn="r">
                        <a:buNone/>
                      </a:pPr>
                      <a:r>
                        <a:rPr lang="de-CH" sz="600"/>
                        <a:t>1584 m</a:t>
                      </a:r>
                    </a:p>
                  </a:txBody>
                  <a:tcPr marL="31995" marR="31995" marT="15998" marB="15998" anchor="ctr">
                    <a:lnL>
                      <a:noFill/>
                    </a:lnL>
                    <a:lnR>
                      <a:noFill/>
                    </a:lnR>
                    <a:lnT>
                      <a:noFill/>
                    </a:lnT>
                    <a:lnB>
                      <a:noFill/>
                    </a:lnB>
                    <a:noFill/>
                  </a:tcPr>
                </a:tc>
                <a:tc>
                  <a:txBody>
                    <a:bodyPr/>
                    <a:lstStyle/>
                    <a:p>
                      <a:pPr algn="r">
                        <a:buNone/>
                      </a:pPr>
                      <a:r>
                        <a:rPr lang="de-CH" sz="600">
                          <a:hlinkClick r:id="rId10" tooltip="Grand Crêt d’Eau"/>
                        </a:rPr>
                        <a:t>Crêt du Miroir</a:t>
                      </a:r>
                      <a:endParaRPr lang="de-CH" sz="600"/>
                    </a:p>
                  </a:txBody>
                  <a:tcPr marL="31995" marR="31995" marT="15998" marB="15998" anchor="ctr">
                    <a:lnL>
                      <a:noFill/>
                    </a:lnL>
                    <a:lnR>
                      <a:noFill/>
                    </a:lnR>
                    <a:lnT>
                      <a:noFill/>
                    </a:lnT>
                    <a:lnB>
                      <a:noFill/>
                    </a:lnB>
                    <a:noFill/>
                  </a:tcPr>
                </a:tc>
                <a:tc>
                  <a:txBody>
                    <a:bodyPr/>
                    <a:lstStyle/>
                    <a:p>
                      <a:pPr algn="r">
                        <a:buNone/>
                      </a:pPr>
                      <a:r>
                        <a:rPr lang="de-CH" sz="600">
                          <a:hlinkClick r:id="rId3" tooltip="Département Ain"/>
                        </a:rPr>
                        <a:t>Ain</a:t>
                      </a:r>
                      <a:r>
                        <a:rPr lang="de-CH" sz="600"/>
                        <a:t> </a:t>
                      </a:r>
                    </a:p>
                  </a:txBody>
                  <a:tcPr marL="31995" marR="31995" marT="15998" marB="15998" anchor="ctr">
                    <a:lnL>
                      <a:noFill/>
                    </a:lnL>
                    <a:lnR>
                      <a:noFill/>
                    </a:lnR>
                    <a:lnT>
                      <a:noFill/>
                    </a:lnT>
                    <a:lnB>
                      <a:noFill/>
                    </a:lnB>
                    <a:noFill/>
                  </a:tcPr>
                </a:tc>
                <a:extLst>
                  <a:ext uri="{0D108BD9-81ED-4DB2-BD59-A6C34878D82A}">
                    <a16:rowId xmlns:a16="http://schemas.microsoft.com/office/drawing/2014/main" val="1964139812"/>
                  </a:ext>
                </a:extLst>
              </a:tr>
              <a:tr h="201706">
                <a:tc>
                  <a:txBody>
                    <a:bodyPr/>
                    <a:lstStyle/>
                    <a:p>
                      <a:pPr algn="r">
                        <a:buNone/>
                      </a:pPr>
                      <a:r>
                        <a:rPr lang="de-CH" sz="600"/>
                        <a:t>1567 m</a:t>
                      </a:r>
                    </a:p>
                  </a:txBody>
                  <a:tcPr marL="31995" marR="31995" marT="15998" marB="15998" anchor="ctr">
                    <a:lnL>
                      <a:noFill/>
                    </a:lnL>
                    <a:lnR>
                      <a:noFill/>
                    </a:lnR>
                    <a:lnT>
                      <a:noFill/>
                    </a:lnT>
                    <a:lnB>
                      <a:noFill/>
                    </a:lnB>
                    <a:noFill/>
                  </a:tcPr>
                </a:tc>
                <a:tc>
                  <a:txBody>
                    <a:bodyPr/>
                    <a:lstStyle/>
                    <a:p>
                      <a:pPr algn="r">
                        <a:buNone/>
                      </a:pPr>
                      <a:r>
                        <a:rPr lang="de-CH" sz="600">
                          <a:hlinkClick r:id="rId16" tooltip="Noirmont (Berg)"/>
                        </a:rPr>
                        <a:t>Le Noirmont</a:t>
                      </a:r>
                      <a:endParaRPr lang="de-CH" sz="600"/>
                    </a:p>
                  </a:txBody>
                  <a:tcPr marL="31995" marR="31995" marT="15998" marB="15998" anchor="ctr">
                    <a:lnL>
                      <a:noFill/>
                    </a:lnL>
                    <a:lnR>
                      <a:noFill/>
                    </a:lnR>
                    <a:lnT>
                      <a:noFill/>
                    </a:lnT>
                    <a:lnB>
                      <a:noFill/>
                    </a:lnB>
                    <a:noFill/>
                  </a:tcPr>
                </a:tc>
                <a:tc>
                  <a:txBody>
                    <a:bodyPr/>
                    <a:lstStyle/>
                    <a:p>
                      <a:pPr algn="r">
                        <a:buNone/>
                      </a:pPr>
                      <a:r>
                        <a:rPr lang="de-CH" sz="600">
                          <a:hlinkClick r:id="rId8" tooltip="Kanton Waadt"/>
                        </a:rPr>
                        <a:t>Waadt</a:t>
                      </a:r>
                      <a:r>
                        <a:rPr lang="de-CH" sz="600"/>
                        <a:t> </a:t>
                      </a:r>
                    </a:p>
                  </a:txBody>
                  <a:tcPr marL="31995" marR="31995" marT="15998" marB="15998" anchor="ctr">
                    <a:lnL>
                      <a:noFill/>
                    </a:lnL>
                    <a:lnR>
                      <a:noFill/>
                    </a:lnR>
                    <a:lnT>
                      <a:noFill/>
                    </a:lnT>
                    <a:lnB>
                      <a:noFill/>
                    </a:lnB>
                    <a:noFill/>
                  </a:tcPr>
                </a:tc>
                <a:extLst>
                  <a:ext uri="{0D108BD9-81ED-4DB2-BD59-A6C34878D82A}">
                    <a16:rowId xmlns:a16="http://schemas.microsoft.com/office/drawing/2014/main" val="1302023803"/>
                  </a:ext>
                </a:extLst>
              </a:tr>
              <a:tr h="201706">
                <a:tc>
                  <a:txBody>
                    <a:bodyPr/>
                    <a:lstStyle/>
                    <a:p>
                      <a:pPr algn="r">
                        <a:buNone/>
                      </a:pPr>
                      <a:r>
                        <a:rPr lang="de-CH" sz="600"/>
                        <a:t>1560 m</a:t>
                      </a:r>
                    </a:p>
                  </a:txBody>
                  <a:tcPr marL="31995" marR="31995" marT="15998" marB="15998" anchor="ctr">
                    <a:lnL>
                      <a:noFill/>
                    </a:lnL>
                    <a:lnR>
                      <a:noFill/>
                    </a:lnR>
                    <a:lnT>
                      <a:noFill/>
                    </a:lnT>
                    <a:lnB>
                      <a:noFill/>
                    </a:lnB>
                    <a:noFill/>
                  </a:tcPr>
                </a:tc>
                <a:tc>
                  <a:txBody>
                    <a:bodyPr/>
                    <a:lstStyle/>
                    <a:p>
                      <a:pPr algn="r">
                        <a:buNone/>
                      </a:pPr>
                      <a:r>
                        <a:rPr lang="de-CH" sz="600">
                          <a:hlinkClick r:id="rId17" tooltip="Aiguilles de Baulmes"/>
                        </a:rPr>
                        <a:t>Aiguilles de Baulmes</a:t>
                      </a:r>
                      <a:endParaRPr lang="de-CH" sz="600"/>
                    </a:p>
                  </a:txBody>
                  <a:tcPr marL="31995" marR="31995" marT="15998" marB="15998" anchor="ctr">
                    <a:lnL>
                      <a:noFill/>
                    </a:lnL>
                    <a:lnR>
                      <a:noFill/>
                    </a:lnR>
                    <a:lnT>
                      <a:noFill/>
                    </a:lnT>
                    <a:lnB>
                      <a:noFill/>
                    </a:lnB>
                    <a:noFill/>
                  </a:tcPr>
                </a:tc>
                <a:tc>
                  <a:txBody>
                    <a:bodyPr/>
                    <a:lstStyle/>
                    <a:p>
                      <a:pPr algn="r">
                        <a:buNone/>
                      </a:pPr>
                      <a:r>
                        <a:rPr lang="de-CH" sz="600">
                          <a:hlinkClick r:id="rId8" tooltip="Kanton Waadt"/>
                        </a:rPr>
                        <a:t>Waadt</a:t>
                      </a:r>
                      <a:r>
                        <a:rPr lang="de-CH" sz="600"/>
                        <a:t> </a:t>
                      </a:r>
                    </a:p>
                  </a:txBody>
                  <a:tcPr marL="31995" marR="31995" marT="15998" marB="15998" anchor="ctr">
                    <a:lnL>
                      <a:noFill/>
                    </a:lnL>
                    <a:lnR>
                      <a:noFill/>
                    </a:lnR>
                    <a:lnT>
                      <a:noFill/>
                    </a:lnT>
                    <a:lnB>
                      <a:noFill/>
                    </a:lnB>
                    <a:noFill/>
                  </a:tcPr>
                </a:tc>
                <a:extLst>
                  <a:ext uri="{0D108BD9-81ED-4DB2-BD59-A6C34878D82A}">
                    <a16:rowId xmlns:a16="http://schemas.microsoft.com/office/drawing/2014/main" val="18287420"/>
                  </a:ext>
                </a:extLst>
              </a:tr>
              <a:tr h="201706">
                <a:tc>
                  <a:txBody>
                    <a:bodyPr/>
                    <a:lstStyle/>
                    <a:p>
                      <a:pPr algn="r">
                        <a:buNone/>
                      </a:pPr>
                      <a:r>
                        <a:rPr lang="de-CH" sz="600"/>
                        <a:t>1549 m</a:t>
                      </a:r>
                    </a:p>
                  </a:txBody>
                  <a:tcPr marL="31995" marR="31995" marT="15998" marB="15998" anchor="ctr">
                    <a:lnL>
                      <a:noFill/>
                    </a:lnL>
                    <a:lnR>
                      <a:noFill/>
                    </a:lnR>
                    <a:lnT>
                      <a:noFill/>
                    </a:lnT>
                    <a:lnB>
                      <a:noFill/>
                    </a:lnB>
                    <a:noFill/>
                  </a:tcPr>
                </a:tc>
                <a:tc>
                  <a:txBody>
                    <a:bodyPr/>
                    <a:lstStyle/>
                    <a:p>
                      <a:pPr algn="r">
                        <a:buNone/>
                      </a:pPr>
                      <a:r>
                        <a:rPr lang="de-CH" sz="600">
                          <a:hlinkClick r:id="rId10" tooltip="Grand Crêt d’Eau"/>
                        </a:rPr>
                        <a:t>Crêt du l’Éguillon</a:t>
                      </a:r>
                      <a:endParaRPr lang="de-CH" sz="600"/>
                    </a:p>
                  </a:txBody>
                  <a:tcPr marL="31995" marR="31995" marT="15998" marB="15998" anchor="ctr">
                    <a:lnL>
                      <a:noFill/>
                    </a:lnL>
                    <a:lnR>
                      <a:noFill/>
                    </a:lnR>
                    <a:lnT>
                      <a:noFill/>
                    </a:lnT>
                    <a:lnB>
                      <a:noFill/>
                    </a:lnB>
                    <a:noFill/>
                  </a:tcPr>
                </a:tc>
                <a:tc>
                  <a:txBody>
                    <a:bodyPr/>
                    <a:lstStyle/>
                    <a:p>
                      <a:pPr algn="r">
                        <a:buNone/>
                      </a:pPr>
                      <a:r>
                        <a:rPr lang="de-CH" sz="600">
                          <a:hlinkClick r:id="rId3" tooltip="Département Ain"/>
                        </a:rPr>
                        <a:t>Ain</a:t>
                      </a:r>
                      <a:r>
                        <a:rPr lang="de-CH" sz="600"/>
                        <a:t> </a:t>
                      </a:r>
                    </a:p>
                  </a:txBody>
                  <a:tcPr marL="31995" marR="31995" marT="15998" marB="15998" anchor="ctr">
                    <a:lnL>
                      <a:noFill/>
                    </a:lnL>
                    <a:lnR>
                      <a:noFill/>
                    </a:lnR>
                    <a:lnT>
                      <a:noFill/>
                    </a:lnT>
                    <a:lnB>
                      <a:noFill/>
                    </a:lnB>
                    <a:noFill/>
                  </a:tcPr>
                </a:tc>
                <a:extLst>
                  <a:ext uri="{0D108BD9-81ED-4DB2-BD59-A6C34878D82A}">
                    <a16:rowId xmlns:a16="http://schemas.microsoft.com/office/drawing/2014/main" val="3089869464"/>
                  </a:ext>
                </a:extLst>
              </a:tr>
              <a:tr h="201706">
                <a:tc>
                  <a:txBody>
                    <a:bodyPr/>
                    <a:lstStyle/>
                    <a:p>
                      <a:pPr algn="r">
                        <a:buNone/>
                      </a:pPr>
                      <a:r>
                        <a:rPr lang="de-CH" sz="600"/>
                        <a:t>1540 m</a:t>
                      </a:r>
                    </a:p>
                  </a:txBody>
                  <a:tcPr marL="31995" marR="31995" marT="15998" marB="15998" anchor="ctr">
                    <a:lnL>
                      <a:noFill/>
                    </a:lnL>
                    <a:lnR>
                      <a:noFill/>
                    </a:lnR>
                    <a:lnT>
                      <a:noFill/>
                    </a:lnT>
                    <a:lnB>
                      <a:noFill/>
                    </a:lnB>
                    <a:noFill/>
                  </a:tcPr>
                </a:tc>
                <a:tc>
                  <a:txBody>
                    <a:bodyPr/>
                    <a:lstStyle/>
                    <a:p>
                      <a:pPr algn="r">
                        <a:buNone/>
                      </a:pPr>
                      <a:r>
                        <a:rPr lang="de-CH" sz="600">
                          <a:hlinkClick r:id="rId18" tooltip="Crêt de Chalam (Seite nicht vorhanden)"/>
                        </a:rPr>
                        <a:t>Crêt de Chalam</a:t>
                      </a:r>
                      <a:endParaRPr lang="de-CH" sz="600"/>
                    </a:p>
                  </a:txBody>
                  <a:tcPr marL="31995" marR="31995" marT="15998" marB="15998" anchor="ctr">
                    <a:lnL>
                      <a:noFill/>
                    </a:lnL>
                    <a:lnR>
                      <a:noFill/>
                    </a:lnR>
                    <a:lnT>
                      <a:noFill/>
                    </a:lnT>
                    <a:lnB>
                      <a:noFill/>
                    </a:lnB>
                    <a:noFill/>
                  </a:tcPr>
                </a:tc>
                <a:tc>
                  <a:txBody>
                    <a:bodyPr/>
                    <a:lstStyle/>
                    <a:p>
                      <a:pPr algn="r">
                        <a:buNone/>
                      </a:pPr>
                      <a:r>
                        <a:rPr lang="de-CH" sz="600">
                          <a:hlinkClick r:id="rId3" tooltip="Département Ain"/>
                        </a:rPr>
                        <a:t>Ain</a:t>
                      </a:r>
                      <a:r>
                        <a:rPr lang="de-CH" sz="600"/>
                        <a:t> </a:t>
                      </a:r>
                    </a:p>
                  </a:txBody>
                  <a:tcPr marL="31995" marR="31995" marT="15998" marB="15998" anchor="ctr">
                    <a:lnL>
                      <a:noFill/>
                    </a:lnL>
                    <a:lnR>
                      <a:noFill/>
                    </a:lnR>
                    <a:lnT>
                      <a:noFill/>
                    </a:lnT>
                    <a:lnB>
                      <a:noFill/>
                    </a:lnB>
                    <a:noFill/>
                  </a:tcPr>
                </a:tc>
                <a:extLst>
                  <a:ext uri="{0D108BD9-81ED-4DB2-BD59-A6C34878D82A}">
                    <a16:rowId xmlns:a16="http://schemas.microsoft.com/office/drawing/2014/main" val="3219183993"/>
                  </a:ext>
                </a:extLst>
              </a:tr>
              <a:tr h="201706">
                <a:tc>
                  <a:txBody>
                    <a:bodyPr/>
                    <a:lstStyle/>
                    <a:p>
                      <a:pPr algn="r">
                        <a:buNone/>
                      </a:pPr>
                      <a:r>
                        <a:rPr lang="de-CH" sz="600"/>
                        <a:t>1536 m</a:t>
                      </a:r>
                    </a:p>
                  </a:txBody>
                  <a:tcPr marL="31995" marR="31995" marT="15998" marB="15998" anchor="ctr">
                    <a:lnL>
                      <a:noFill/>
                    </a:lnL>
                    <a:lnR>
                      <a:noFill/>
                    </a:lnR>
                    <a:lnT>
                      <a:noFill/>
                    </a:lnT>
                    <a:lnB>
                      <a:noFill/>
                    </a:lnB>
                    <a:noFill/>
                  </a:tcPr>
                </a:tc>
                <a:tc>
                  <a:txBody>
                    <a:bodyPr/>
                    <a:lstStyle/>
                    <a:p>
                      <a:pPr algn="r">
                        <a:buNone/>
                      </a:pPr>
                      <a:r>
                        <a:rPr lang="de-CH" sz="600">
                          <a:hlinkClick r:id="rId10" tooltip="Grand Crêt d’Eau"/>
                        </a:rPr>
                        <a:t>Crêt des Frasses</a:t>
                      </a:r>
                      <a:endParaRPr lang="de-CH" sz="600"/>
                    </a:p>
                  </a:txBody>
                  <a:tcPr marL="31995" marR="31995" marT="15998" marB="15998" anchor="ctr">
                    <a:lnL>
                      <a:noFill/>
                    </a:lnL>
                    <a:lnR>
                      <a:noFill/>
                    </a:lnR>
                    <a:lnT>
                      <a:noFill/>
                    </a:lnT>
                    <a:lnB>
                      <a:noFill/>
                    </a:lnB>
                    <a:noFill/>
                  </a:tcPr>
                </a:tc>
                <a:tc>
                  <a:txBody>
                    <a:bodyPr/>
                    <a:lstStyle/>
                    <a:p>
                      <a:pPr algn="r">
                        <a:buNone/>
                      </a:pPr>
                      <a:r>
                        <a:rPr lang="de-CH" sz="600">
                          <a:hlinkClick r:id="rId3" tooltip="Département Ain"/>
                        </a:rPr>
                        <a:t>Ain</a:t>
                      </a:r>
                      <a:r>
                        <a:rPr lang="de-CH" sz="600"/>
                        <a:t> </a:t>
                      </a:r>
                    </a:p>
                  </a:txBody>
                  <a:tcPr marL="31995" marR="31995" marT="15998" marB="15998" anchor="ctr">
                    <a:lnL>
                      <a:noFill/>
                    </a:lnL>
                    <a:lnR>
                      <a:noFill/>
                    </a:lnR>
                    <a:lnT>
                      <a:noFill/>
                    </a:lnT>
                    <a:lnB>
                      <a:noFill/>
                    </a:lnB>
                    <a:noFill/>
                  </a:tcPr>
                </a:tc>
                <a:extLst>
                  <a:ext uri="{0D108BD9-81ED-4DB2-BD59-A6C34878D82A}">
                    <a16:rowId xmlns:a16="http://schemas.microsoft.com/office/drawing/2014/main" val="833675892"/>
                  </a:ext>
                </a:extLst>
              </a:tr>
              <a:tr h="201706">
                <a:tc>
                  <a:txBody>
                    <a:bodyPr/>
                    <a:lstStyle/>
                    <a:p>
                      <a:pPr algn="r">
                        <a:buNone/>
                      </a:pPr>
                      <a:r>
                        <a:rPr lang="de-CH" sz="600"/>
                        <a:t>1534 m</a:t>
                      </a:r>
                    </a:p>
                  </a:txBody>
                  <a:tcPr marL="31995" marR="31995" marT="15998" marB="15998" anchor="ctr">
                    <a:lnL>
                      <a:noFill/>
                    </a:lnL>
                    <a:lnR>
                      <a:noFill/>
                    </a:lnR>
                    <a:lnT>
                      <a:noFill/>
                    </a:lnT>
                    <a:lnB>
                      <a:noFill/>
                    </a:lnB>
                    <a:noFill/>
                  </a:tcPr>
                </a:tc>
                <a:tc>
                  <a:txBody>
                    <a:bodyPr/>
                    <a:lstStyle/>
                    <a:p>
                      <a:pPr algn="r">
                        <a:buNone/>
                      </a:pPr>
                      <a:r>
                        <a:rPr lang="de-CH" sz="600">
                          <a:hlinkClick r:id="rId19" tooltip="Grand Colombier"/>
                        </a:rPr>
                        <a:t>Grand Colombier</a:t>
                      </a:r>
                      <a:endParaRPr lang="de-CH" sz="600"/>
                    </a:p>
                  </a:txBody>
                  <a:tcPr marL="31995" marR="31995" marT="15998" marB="15998" anchor="ctr">
                    <a:lnL>
                      <a:noFill/>
                    </a:lnL>
                    <a:lnR>
                      <a:noFill/>
                    </a:lnR>
                    <a:lnT>
                      <a:noFill/>
                    </a:lnT>
                    <a:lnB>
                      <a:noFill/>
                    </a:lnB>
                    <a:noFill/>
                  </a:tcPr>
                </a:tc>
                <a:tc>
                  <a:txBody>
                    <a:bodyPr/>
                    <a:lstStyle/>
                    <a:p>
                      <a:pPr algn="r">
                        <a:buNone/>
                      </a:pPr>
                      <a:r>
                        <a:rPr lang="de-CH" sz="600">
                          <a:hlinkClick r:id="rId3" tooltip="Département Ain"/>
                        </a:rPr>
                        <a:t>Ain</a:t>
                      </a:r>
                      <a:r>
                        <a:rPr lang="de-CH" sz="600"/>
                        <a:t> </a:t>
                      </a:r>
                    </a:p>
                  </a:txBody>
                  <a:tcPr marL="31995" marR="31995" marT="15998" marB="15998" anchor="ctr">
                    <a:lnL>
                      <a:noFill/>
                    </a:lnL>
                    <a:lnR>
                      <a:noFill/>
                    </a:lnR>
                    <a:lnT>
                      <a:noFill/>
                    </a:lnT>
                    <a:lnB>
                      <a:noFill/>
                    </a:lnB>
                    <a:noFill/>
                  </a:tcPr>
                </a:tc>
                <a:extLst>
                  <a:ext uri="{0D108BD9-81ED-4DB2-BD59-A6C34878D82A}">
                    <a16:rowId xmlns:a16="http://schemas.microsoft.com/office/drawing/2014/main" val="3108579776"/>
                  </a:ext>
                </a:extLst>
              </a:tr>
              <a:tr h="201706">
                <a:tc>
                  <a:txBody>
                    <a:bodyPr/>
                    <a:lstStyle/>
                    <a:p>
                      <a:pPr algn="r">
                        <a:buNone/>
                      </a:pPr>
                      <a:r>
                        <a:rPr lang="de-CH" sz="600"/>
                        <a:t>1534 m</a:t>
                      </a:r>
                    </a:p>
                  </a:txBody>
                  <a:tcPr marL="31995" marR="31995" marT="15998" marB="15998" anchor="ctr">
                    <a:lnL>
                      <a:noFill/>
                    </a:lnL>
                    <a:lnR>
                      <a:noFill/>
                    </a:lnR>
                    <a:lnT>
                      <a:noFill/>
                    </a:lnT>
                    <a:lnB>
                      <a:noFill/>
                    </a:lnB>
                    <a:noFill/>
                  </a:tcPr>
                </a:tc>
                <a:tc>
                  <a:txBody>
                    <a:bodyPr/>
                    <a:lstStyle/>
                    <a:p>
                      <a:pPr algn="r">
                        <a:buNone/>
                      </a:pPr>
                      <a:r>
                        <a:rPr lang="de-CH" sz="600">
                          <a:hlinkClick r:id="rId11" tooltip="Mont Rond"/>
                        </a:rPr>
                        <a:t>Petit Montrond</a:t>
                      </a:r>
                      <a:endParaRPr lang="de-CH" sz="600"/>
                    </a:p>
                  </a:txBody>
                  <a:tcPr marL="31995" marR="31995" marT="15998" marB="15998" anchor="ctr">
                    <a:lnL>
                      <a:noFill/>
                    </a:lnL>
                    <a:lnR>
                      <a:noFill/>
                    </a:lnR>
                    <a:lnT>
                      <a:noFill/>
                    </a:lnT>
                    <a:lnB>
                      <a:noFill/>
                    </a:lnB>
                    <a:noFill/>
                  </a:tcPr>
                </a:tc>
                <a:tc>
                  <a:txBody>
                    <a:bodyPr/>
                    <a:lstStyle/>
                    <a:p>
                      <a:pPr algn="r">
                        <a:buNone/>
                      </a:pPr>
                      <a:r>
                        <a:rPr lang="de-CH" sz="600">
                          <a:hlinkClick r:id="rId3" tooltip="Département Ain"/>
                        </a:rPr>
                        <a:t>Ain</a:t>
                      </a:r>
                      <a:r>
                        <a:rPr lang="de-CH" sz="600"/>
                        <a:t> </a:t>
                      </a:r>
                    </a:p>
                  </a:txBody>
                  <a:tcPr marL="31995" marR="31995" marT="15998" marB="15998" anchor="ctr">
                    <a:lnL>
                      <a:noFill/>
                    </a:lnL>
                    <a:lnR>
                      <a:noFill/>
                    </a:lnR>
                    <a:lnT>
                      <a:noFill/>
                    </a:lnT>
                    <a:lnB>
                      <a:noFill/>
                    </a:lnB>
                    <a:noFill/>
                  </a:tcPr>
                </a:tc>
                <a:extLst>
                  <a:ext uri="{0D108BD9-81ED-4DB2-BD59-A6C34878D82A}">
                    <a16:rowId xmlns:a16="http://schemas.microsoft.com/office/drawing/2014/main" val="3831087828"/>
                  </a:ext>
                </a:extLst>
              </a:tr>
              <a:tr h="201706">
                <a:tc>
                  <a:txBody>
                    <a:bodyPr/>
                    <a:lstStyle/>
                    <a:p>
                      <a:pPr algn="r">
                        <a:buNone/>
                      </a:pPr>
                      <a:r>
                        <a:rPr lang="de-CH" sz="600"/>
                        <a:t>1528 m</a:t>
                      </a:r>
                    </a:p>
                  </a:txBody>
                  <a:tcPr marL="31995" marR="31995" marT="15998" marB="15998" anchor="ctr">
                    <a:lnL>
                      <a:noFill/>
                    </a:lnL>
                    <a:lnR>
                      <a:noFill/>
                    </a:lnR>
                    <a:lnT>
                      <a:noFill/>
                    </a:lnT>
                    <a:lnB>
                      <a:noFill/>
                    </a:lnB>
                    <a:noFill/>
                  </a:tcPr>
                </a:tc>
                <a:tc>
                  <a:txBody>
                    <a:bodyPr/>
                    <a:lstStyle/>
                    <a:p>
                      <a:pPr algn="r">
                        <a:buNone/>
                      </a:pPr>
                      <a:r>
                        <a:rPr lang="de-CH" sz="600">
                          <a:hlinkClick r:id="rId20" tooltip="La Barillette"/>
                        </a:rPr>
                        <a:t>La Barillette</a:t>
                      </a:r>
                      <a:endParaRPr lang="de-CH" sz="600"/>
                    </a:p>
                  </a:txBody>
                  <a:tcPr marL="31995" marR="31995" marT="15998" marB="15998" anchor="ctr">
                    <a:lnL>
                      <a:noFill/>
                    </a:lnL>
                    <a:lnR>
                      <a:noFill/>
                    </a:lnR>
                    <a:lnT>
                      <a:noFill/>
                    </a:lnT>
                    <a:lnB>
                      <a:noFill/>
                    </a:lnB>
                    <a:noFill/>
                  </a:tcPr>
                </a:tc>
                <a:tc>
                  <a:txBody>
                    <a:bodyPr/>
                    <a:lstStyle/>
                    <a:p>
                      <a:pPr algn="r">
                        <a:buNone/>
                      </a:pPr>
                      <a:r>
                        <a:rPr lang="de-CH" sz="600">
                          <a:hlinkClick r:id="rId8" tooltip="Kanton Waadt"/>
                        </a:rPr>
                        <a:t>Waadt</a:t>
                      </a:r>
                      <a:r>
                        <a:rPr lang="de-CH" sz="600"/>
                        <a:t> </a:t>
                      </a:r>
                    </a:p>
                  </a:txBody>
                  <a:tcPr marL="31995" marR="31995" marT="15998" marB="15998" anchor="ctr">
                    <a:lnL>
                      <a:noFill/>
                    </a:lnL>
                    <a:lnR>
                      <a:noFill/>
                    </a:lnR>
                    <a:lnT>
                      <a:noFill/>
                    </a:lnT>
                    <a:lnB>
                      <a:noFill/>
                    </a:lnB>
                    <a:noFill/>
                  </a:tcPr>
                </a:tc>
                <a:extLst>
                  <a:ext uri="{0D108BD9-81ED-4DB2-BD59-A6C34878D82A}">
                    <a16:rowId xmlns:a16="http://schemas.microsoft.com/office/drawing/2014/main" val="4102943759"/>
                  </a:ext>
                </a:extLst>
              </a:tr>
              <a:tr h="201706">
                <a:tc>
                  <a:txBody>
                    <a:bodyPr/>
                    <a:lstStyle/>
                    <a:p>
                      <a:pPr algn="r">
                        <a:buNone/>
                      </a:pPr>
                      <a:r>
                        <a:rPr lang="de-CH" sz="600"/>
                        <a:t>1496 m</a:t>
                      </a:r>
                    </a:p>
                  </a:txBody>
                  <a:tcPr marL="31995" marR="31995" marT="15998" marB="15998" anchor="ctr">
                    <a:lnL>
                      <a:noFill/>
                    </a:lnL>
                    <a:lnR>
                      <a:noFill/>
                    </a:lnR>
                    <a:lnT>
                      <a:noFill/>
                    </a:lnT>
                    <a:lnB>
                      <a:noFill/>
                    </a:lnB>
                    <a:noFill/>
                  </a:tcPr>
                </a:tc>
                <a:tc>
                  <a:txBody>
                    <a:bodyPr/>
                    <a:lstStyle/>
                    <a:p>
                      <a:pPr algn="r">
                        <a:buNone/>
                      </a:pPr>
                      <a:r>
                        <a:rPr lang="fr-FR" sz="600">
                          <a:hlinkClick r:id="rId21" tooltip="Signal du Mont du Chat (Seite nicht vorhanden)"/>
                        </a:rPr>
                        <a:t>Signal du Mont du Chat</a:t>
                      </a:r>
                      <a:endParaRPr lang="fr-FR" sz="600"/>
                    </a:p>
                  </a:txBody>
                  <a:tcPr marL="31995" marR="31995" marT="15998" marB="15998" anchor="ctr">
                    <a:lnL>
                      <a:noFill/>
                    </a:lnL>
                    <a:lnR>
                      <a:noFill/>
                    </a:lnR>
                    <a:lnT>
                      <a:noFill/>
                    </a:lnT>
                    <a:lnB>
                      <a:noFill/>
                    </a:lnB>
                    <a:noFill/>
                  </a:tcPr>
                </a:tc>
                <a:tc>
                  <a:txBody>
                    <a:bodyPr/>
                    <a:lstStyle/>
                    <a:p>
                      <a:pPr algn="r">
                        <a:buNone/>
                      </a:pPr>
                      <a:r>
                        <a:rPr lang="de-CH" sz="600">
                          <a:hlinkClick r:id="rId22" tooltip="Département Savoie"/>
                        </a:rPr>
                        <a:t>Savoie</a:t>
                      </a:r>
                      <a:r>
                        <a:rPr lang="de-CH" sz="600"/>
                        <a:t> </a:t>
                      </a:r>
                    </a:p>
                  </a:txBody>
                  <a:tcPr marL="31995" marR="31995" marT="15998" marB="15998" anchor="ctr">
                    <a:lnL>
                      <a:noFill/>
                    </a:lnL>
                    <a:lnR>
                      <a:noFill/>
                    </a:lnR>
                    <a:lnT>
                      <a:noFill/>
                    </a:lnT>
                    <a:lnB>
                      <a:noFill/>
                    </a:lnB>
                    <a:noFill/>
                  </a:tcPr>
                </a:tc>
                <a:extLst>
                  <a:ext uri="{0D108BD9-81ED-4DB2-BD59-A6C34878D82A}">
                    <a16:rowId xmlns:a16="http://schemas.microsoft.com/office/drawing/2014/main" val="1493037880"/>
                  </a:ext>
                </a:extLst>
              </a:tr>
              <a:tr h="201706">
                <a:tc>
                  <a:txBody>
                    <a:bodyPr/>
                    <a:lstStyle/>
                    <a:p>
                      <a:pPr algn="r">
                        <a:buNone/>
                      </a:pPr>
                      <a:r>
                        <a:rPr lang="de-CH" sz="600"/>
                        <a:t>1495 m</a:t>
                      </a:r>
                    </a:p>
                  </a:txBody>
                  <a:tcPr marL="31995" marR="31995" marT="15998" marB="15998" anchor="ctr">
                    <a:lnL>
                      <a:noFill/>
                    </a:lnL>
                    <a:lnR>
                      <a:noFill/>
                    </a:lnR>
                    <a:lnT>
                      <a:noFill/>
                    </a:lnT>
                    <a:lnB>
                      <a:noFill/>
                    </a:lnB>
                    <a:noFill/>
                  </a:tcPr>
                </a:tc>
                <a:tc>
                  <a:txBody>
                    <a:bodyPr/>
                    <a:lstStyle/>
                    <a:p>
                      <a:pPr algn="r">
                        <a:buNone/>
                      </a:pPr>
                      <a:r>
                        <a:rPr lang="de-CH" sz="600">
                          <a:hlinkClick r:id="rId23" tooltip="Crêt Pela"/>
                        </a:rPr>
                        <a:t>Crêt Pela</a:t>
                      </a:r>
                      <a:endParaRPr lang="de-CH" sz="600"/>
                    </a:p>
                  </a:txBody>
                  <a:tcPr marL="31995" marR="31995" marT="15998" marB="15998" anchor="ctr">
                    <a:lnL>
                      <a:noFill/>
                    </a:lnL>
                    <a:lnR>
                      <a:noFill/>
                    </a:lnR>
                    <a:lnT>
                      <a:noFill/>
                    </a:lnT>
                    <a:lnB>
                      <a:noFill/>
                    </a:lnB>
                    <a:noFill/>
                  </a:tcPr>
                </a:tc>
                <a:tc>
                  <a:txBody>
                    <a:bodyPr/>
                    <a:lstStyle/>
                    <a:p>
                      <a:pPr algn="r">
                        <a:buNone/>
                      </a:pPr>
                      <a:r>
                        <a:rPr lang="de-CH" sz="600">
                          <a:hlinkClick r:id="rId24" tooltip="Département Jura"/>
                        </a:rPr>
                        <a:t>Jura</a:t>
                      </a:r>
                      <a:r>
                        <a:rPr lang="de-CH" sz="600"/>
                        <a:t> </a:t>
                      </a:r>
                    </a:p>
                  </a:txBody>
                  <a:tcPr marL="31995" marR="31995" marT="15998" marB="15998" anchor="ctr">
                    <a:lnL>
                      <a:noFill/>
                    </a:lnL>
                    <a:lnR>
                      <a:noFill/>
                    </a:lnR>
                    <a:lnT>
                      <a:noFill/>
                    </a:lnT>
                    <a:lnB>
                      <a:noFill/>
                    </a:lnB>
                    <a:noFill/>
                  </a:tcPr>
                </a:tc>
                <a:extLst>
                  <a:ext uri="{0D108BD9-81ED-4DB2-BD59-A6C34878D82A}">
                    <a16:rowId xmlns:a16="http://schemas.microsoft.com/office/drawing/2014/main" val="164894093"/>
                  </a:ext>
                </a:extLst>
              </a:tr>
              <a:tr h="201706">
                <a:tc>
                  <a:txBody>
                    <a:bodyPr/>
                    <a:lstStyle/>
                    <a:p>
                      <a:pPr algn="r">
                        <a:buNone/>
                      </a:pPr>
                      <a:r>
                        <a:rPr lang="de-CH" sz="600"/>
                        <a:t>1483 m</a:t>
                      </a:r>
                    </a:p>
                  </a:txBody>
                  <a:tcPr marL="31995" marR="31995" marT="15998" marB="15998" anchor="ctr">
                    <a:lnL>
                      <a:noFill/>
                    </a:lnL>
                    <a:lnR>
                      <a:noFill/>
                    </a:lnR>
                    <a:lnT>
                      <a:noFill/>
                    </a:lnT>
                    <a:lnB>
                      <a:noFill/>
                    </a:lnB>
                    <a:noFill/>
                  </a:tcPr>
                </a:tc>
                <a:tc>
                  <a:txBody>
                    <a:bodyPr/>
                    <a:lstStyle/>
                    <a:p>
                      <a:pPr algn="r">
                        <a:buNone/>
                      </a:pPr>
                      <a:r>
                        <a:rPr lang="de-CH" sz="600">
                          <a:hlinkClick r:id="rId25" tooltip="Dent de Vaulion"/>
                        </a:rPr>
                        <a:t>Dent de Vaulion</a:t>
                      </a:r>
                      <a:endParaRPr lang="de-CH" sz="600"/>
                    </a:p>
                  </a:txBody>
                  <a:tcPr marL="31995" marR="31995" marT="15998" marB="15998" anchor="ctr">
                    <a:lnL>
                      <a:noFill/>
                    </a:lnL>
                    <a:lnR>
                      <a:noFill/>
                    </a:lnR>
                    <a:lnT>
                      <a:noFill/>
                    </a:lnT>
                    <a:lnB>
                      <a:noFill/>
                    </a:lnB>
                    <a:noFill/>
                  </a:tcPr>
                </a:tc>
                <a:tc>
                  <a:txBody>
                    <a:bodyPr/>
                    <a:lstStyle/>
                    <a:p>
                      <a:pPr algn="r">
                        <a:buNone/>
                      </a:pPr>
                      <a:r>
                        <a:rPr lang="de-CH" sz="600">
                          <a:hlinkClick r:id="rId8" tooltip="Kanton Waadt"/>
                        </a:rPr>
                        <a:t>Waadt</a:t>
                      </a:r>
                      <a:r>
                        <a:rPr lang="de-CH" sz="600"/>
                        <a:t> </a:t>
                      </a:r>
                    </a:p>
                  </a:txBody>
                  <a:tcPr marL="31995" marR="31995" marT="15998" marB="15998" anchor="ctr">
                    <a:lnL>
                      <a:noFill/>
                    </a:lnL>
                    <a:lnR>
                      <a:noFill/>
                    </a:lnR>
                    <a:lnT>
                      <a:noFill/>
                    </a:lnT>
                    <a:lnB>
                      <a:noFill/>
                    </a:lnB>
                    <a:noFill/>
                  </a:tcPr>
                </a:tc>
                <a:extLst>
                  <a:ext uri="{0D108BD9-81ED-4DB2-BD59-A6C34878D82A}">
                    <a16:rowId xmlns:a16="http://schemas.microsoft.com/office/drawing/2014/main" val="25266675"/>
                  </a:ext>
                </a:extLst>
              </a:tr>
              <a:tr h="201706">
                <a:tc>
                  <a:txBody>
                    <a:bodyPr/>
                    <a:lstStyle/>
                    <a:p>
                      <a:pPr algn="r">
                        <a:buNone/>
                      </a:pPr>
                      <a:r>
                        <a:rPr lang="de-CH" sz="600"/>
                        <a:t>1463 m</a:t>
                      </a:r>
                    </a:p>
                  </a:txBody>
                  <a:tcPr marL="31995" marR="31995" marT="15998" marB="15998" anchor="ctr">
                    <a:lnL>
                      <a:noFill/>
                    </a:lnL>
                    <a:lnR>
                      <a:noFill/>
                    </a:lnR>
                    <a:lnT>
                      <a:noFill/>
                    </a:lnT>
                    <a:lnB>
                      <a:noFill/>
                    </a:lnB>
                    <a:noFill/>
                  </a:tcPr>
                </a:tc>
                <a:tc>
                  <a:txBody>
                    <a:bodyPr/>
                    <a:lstStyle/>
                    <a:p>
                      <a:pPr algn="r">
                        <a:buNone/>
                      </a:pPr>
                      <a:r>
                        <a:rPr lang="de-CH" sz="600">
                          <a:hlinkClick r:id="rId26" tooltip="Mont d’Or (Jura)"/>
                        </a:rPr>
                        <a:t>Mont d’Or</a:t>
                      </a:r>
                      <a:endParaRPr lang="de-CH" sz="600"/>
                    </a:p>
                  </a:txBody>
                  <a:tcPr marL="31995" marR="31995" marT="15998" marB="15998" anchor="ctr">
                    <a:lnL>
                      <a:noFill/>
                    </a:lnL>
                    <a:lnR>
                      <a:noFill/>
                    </a:lnR>
                    <a:lnT>
                      <a:noFill/>
                    </a:lnT>
                    <a:lnB>
                      <a:noFill/>
                    </a:lnB>
                    <a:noFill/>
                  </a:tcPr>
                </a:tc>
                <a:tc>
                  <a:txBody>
                    <a:bodyPr/>
                    <a:lstStyle/>
                    <a:p>
                      <a:pPr algn="r">
                        <a:buNone/>
                      </a:pPr>
                      <a:r>
                        <a:rPr lang="de-CH" sz="600">
                          <a:hlinkClick r:id="rId27" tooltip="Département Doubs"/>
                        </a:rPr>
                        <a:t>Doubs</a:t>
                      </a:r>
                      <a:r>
                        <a:rPr lang="de-CH" sz="600"/>
                        <a:t> </a:t>
                      </a:r>
                    </a:p>
                  </a:txBody>
                  <a:tcPr marL="31995" marR="31995" marT="15998" marB="15998" anchor="ctr">
                    <a:lnL>
                      <a:noFill/>
                    </a:lnL>
                    <a:lnR>
                      <a:noFill/>
                    </a:lnR>
                    <a:lnT>
                      <a:noFill/>
                    </a:lnT>
                    <a:lnB>
                      <a:noFill/>
                    </a:lnB>
                    <a:noFill/>
                  </a:tcPr>
                </a:tc>
                <a:extLst>
                  <a:ext uri="{0D108BD9-81ED-4DB2-BD59-A6C34878D82A}">
                    <a16:rowId xmlns:a16="http://schemas.microsoft.com/office/drawing/2014/main" val="3420834315"/>
                  </a:ext>
                </a:extLst>
              </a:tr>
              <a:tr h="201706">
                <a:tc>
                  <a:txBody>
                    <a:bodyPr/>
                    <a:lstStyle/>
                    <a:p>
                      <a:pPr algn="r">
                        <a:buNone/>
                      </a:pPr>
                      <a:r>
                        <a:rPr lang="de-CH" sz="600"/>
                        <a:t>1448 m</a:t>
                      </a:r>
                    </a:p>
                  </a:txBody>
                  <a:tcPr marL="31995" marR="31995" marT="15998" marB="15998" anchor="ctr">
                    <a:lnL>
                      <a:noFill/>
                    </a:lnL>
                    <a:lnR>
                      <a:noFill/>
                    </a:lnR>
                    <a:lnT>
                      <a:noFill/>
                    </a:lnT>
                    <a:lnB>
                      <a:noFill/>
                    </a:lnB>
                    <a:noFill/>
                  </a:tcPr>
                </a:tc>
                <a:tc>
                  <a:txBody>
                    <a:bodyPr/>
                    <a:lstStyle/>
                    <a:p>
                      <a:pPr algn="r">
                        <a:buNone/>
                      </a:pPr>
                      <a:r>
                        <a:rPr lang="de-CH" sz="600">
                          <a:hlinkClick r:id="rId28" tooltip="Crêt au Merle (Seite nicht vorhanden)"/>
                        </a:rPr>
                        <a:t>Crêt au Merle</a:t>
                      </a:r>
                      <a:endParaRPr lang="de-CH" sz="600"/>
                    </a:p>
                  </a:txBody>
                  <a:tcPr marL="31995" marR="31995" marT="15998" marB="15998" anchor="ctr">
                    <a:lnL>
                      <a:noFill/>
                    </a:lnL>
                    <a:lnR>
                      <a:noFill/>
                    </a:lnR>
                    <a:lnT>
                      <a:noFill/>
                    </a:lnT>
                    <a:lnB>
                      <a:noFill/>
                    </a:lnB>
                    <a:noFill/>
                  </a:tcPr>
                </a:tc>
                <a:tc>
                  <a:txBody>
                    <a:bodyPr/>
                    <a:lstStyle/>
                    <a:p>
                      <a:pPr algn="r">
                        <a:buNone/>
                      </a:pPr>
                      <a:r>
                        <a:rPr lang="de-CH" sz="600">
                          <a:hlinkClick r:id="rId24" tooltip="Département Jura"/>
                        </a:rPr>
                        <a:t>Jura</a:t>
                      </a:r>
                      <a:r>
                        <a:rPr lang="de-CH" sz="600"/>
                        <a:t> </a:t>
                      </a:r>
                    </a:p>
                  </a:txBody>
                  <a:tcPr marL="31995" marR="31995" marT="15998" marB="15998" anchor="ctr">
                    <a:lnL>
                      <a:noFill/>
                    </a:lnL>
                    <a:lnR>
                      <a:noFill/>
                    </a:lnR>
                    <a:lnT>
                      <a:noFill/>
                    </a:lnT>
                    <a:lnB>
                      <a:noFill/>
                    </a:lnB>
                    <a:noFill/>
                  </a:tcPr>
                </a:tc>
                <a:extLst>
                  <a:ext uri="{0D108BD9-81ED-4DB2-BD59-A6C34878D82A}">
                    <a16:rowId xmlns:a16="http://schemas.microsoft.com/office/drawing/2014/main" val="2736485403"/>
                  </a:ext>
                </a:extLst>
              </a:tr>
              <a:tr h="201706">
                <a:tc>
                  <a:txBody>
                    <a:bodyPr/>
                    <a:lstStyle/>
                    <a:p>
                      <a:pPr algn="r">
                        <a:buNone/>
                      </a:pPr>
                      <a:r>
                        <a:rPr lang="de-CH" sz="600"/>
                        <a:t>1445 m</a:t>
                      </a:r>
                    </a:p>
                  </a:txBody>
                  <a:tcPr marL="31995" marR="31995" marT="15998" marB="15998" anchor="ctr">
                    <a:lnL>
                      <a:noFill/>
                    </a:lnL>
                    <a:lnR>
                      <a:noFill/>
                    </a:lnR>
                    <a:lnT>
                      <a:noFill/>
                    </a:lnT>
                    <a:lnB>
                      <a:noFill/>
                    </a:lnB>
                    <a:noFill/>
                  </a:tcPr>
                </a:tc>
                <a:tc>
                  <a:txBody>
                    <a:bodyPr/>
                    <a:lstStyle/>
                    <a:p>
                      <a:pPr algn="r">
                        <a:buNone/>
                      </a:pPr>
                      <a:r>
                        <a:rPr lang="de-CH" sz="600">
                          <a:hlinkClick r:id="rId29" tooltip="Hasenmatt"/>
                        </a:rPr>
                        <a:t>Hasenmatt</a:t>
                      </a:r>
                      <a:endParaRPr lang="de-CH" sz="600"/>
                    </a:p>
                  </a:txBody>
                  <a:tcPr marL="31995" marR="31995" marT="15998" marB="15998" anchor="ctr">
                    <a:lnL>
                      <a:noFill/>
                    </a:lnL>
                    <a:lnR>
                      <a:noFill/>
                    </a:lnR>
                    <a:lnT>
                      <a:noFill/>
                    </a:lnT>
                    <a:lnB>
                      <a:noFill/>
                    </a:lnB>
                    <a:noFill/>
                  </a:tcPr>
                </a:tc>
                <a:tc>
                  <a:txBody>
                    <a:bodyPr/>
                    <a:lstStyle/>
                    <a:p>
                      <a:pPr algn="r">
                        <a:buNone/>
                      </a:pPr>
                      <a:r>
                        <a:rPr lang="de-CH" sz="600">
                          <a:hlinkClick r:id="rId30" tooltip="Kanton Solothurn"/>
                        </a:rPr>
                        <a:t>Solothurn</a:t>
                      </a:r>
                      <a:r>
                        <a:rPr lang="de-CH" sz="600"/>
                        <a:t> </a:t>
                      </a:r>
                    </a:p>
                  </a:txBody>
                  <a:tcPr marL="31995" marR="31995" marT="15998" marB="15998" anchor="ctr">
                    <a:lnL>
                      <a:noFill/>
                    </a:lnL>
                    <a:lnR>
                      <a:noFill/>
                    </a:lnR>
                    <a:lnT>
                      <a:noFill/>
                    </a:lnT>
                    <a:lnB>
                      <a:noFill/>
                    </a:lnB>
                    <a:noFill/>
                  </a:tcPr>
                </a:tc>
                <a:extLst>
                  <a:ext uri="{0D108BD9-81ED-4DB2-BD59-A6C34878D82A}">
                    <a16:rowId xmlns:a16="http://schemas.microsoft.com/office/drawing/2014/main" val="1974731225"/>
                  </a:ext>
                </a:extLst>
              </a:tr>
              <a:tr h="201706">
                <a:tc>
                  <a:txBody>
                    <a:bodyPr/>
                    <a:lstStyle/>
                    <a:p>
                      <a:pPr algn="r">
                        <a:buNone/>
                      </a:pPr>
                      <a:r>
                        <a:rPr lang="de-CH" sz="600"/>
                        <a:t>1439 m</a:t>
                      </a:r>
                    </a:p>
                  </a:txBody>
                  <a:tcPr marL="31995" marR="31995" marT="15998" marB="15998" anchor="ctr">
                    <a:lnL>
                      <a:noFill/>
                    </a:lnL>
                    <a:lnR>
                      <a:noFill/>
                    </a:lnR>
                    <a:lnT>
                      <a:noFill/>
                    </a:lnT>
                    <a:lnB>
                      <a:noFill/>
                    </a:lnB>
                    <a:noFill/>
                  </a:tcPr>
                </a:tc>
                <a:tc>
                  <a:txBody>
                    <a:bodyPr/>
                    <a:lstStyle/>
                    <a:p>
                      <a:pPr algn="r">
                        <a:buNone/>
                      </a:pPr>
                      <a:r>
                        <a:rPr lang="de-CH" sz="600">
                          <a:hlinkClick r:id="rId31" tooltip="Mont Racine"/>
                        </a:rPr>
                        <a:t>Mont Racine</a:t>
                      </a:r>
                      <a:endParaRPr lang="de-CH" sz="600"/>
                    </a:p>
                  </a:txBody>
                  <a:tcPr marL="31995" marR="31995" marT="15998" marB="15998" anchor="ctr">
                    <a:lnL>
                      <a:noFill/>
                    </a:lnL>
                    <a:lnR>
                      <a:noFill/>
                    </a:lnR>
                    <a:lnT>
                      <a:noFill/>
                    </a:lnT>
                    <a:lnB>
                      <a:noFill/>
                    </a:lnB>
                    <a:noFill/>
                  </a:tcPr>
                </a:tc>
                <a:tc>
                  <a:txBody>
                    <a:bodyPr/>
                    <a:lstStyle/>
                    <a:p>
                      <a:pPr algn="r">
                        <a:buNone/>
                      </a:pPr>
                      <a:r>
                        <a:rPr lang="de-CH" sz="600">
                          <a:hlinkClick r:id="rId32" tooltip="Kanton Neuenburg"/>
                        </a:rPr>
                        <a:t>Neuenburg</a:t>
                      </a:r>
                      <a:r>
                        <a:rPr lang="de-CH" sz="600"/>
                        <a:t> </a:t>
                      </a:r>
                    </a:p>
                  </a:txBody>
                  <a:tcPr marL="31995" marR="31995" marT="15998" marB="15998" anchor="ctr">
                    <a:lnL>
                      <a:noFill/>
                    </a:lnL>
                    <a:lnR>
                      <a:noFill/>
                    </a:lnR>
                    <a:lnT>
                      <a:noFill/>
                    </a:lnT>
                    <a:lnB>
                      <a:noFill/>
                    </a:lnB>
                    <a:noFill/>
                  </a:tcPr>
                </a:tc>
                <a:extLst>
                  <a:ext uri="{0D108BD9-81ED-4DB2-BD59-A6C34878D82A}">
                    <a16:rowId xmlns:a16="http://schemas.microsoft.com/office/drawing/2014/main" val="1438760942"/>
                  </a:ext>
                </a:extLst>
              </a:tr>
              <a:tr h="201706">
                <a:tc>
                  <a:txBody>
                    <a:bodyPr/>
                    <a:lstStyle/>
                    <a:p>
                      <a:pPr algn="r">
                        <a:buNone/>
                      </a:pPr>
                      <a:r>
                        <a:rPr lang="de-CH" sz="600"/>
                        <a:t>1425 m</a:t>
                      </a:r>
                    </a:p>
                  </a:txBody>
                  <a:tcPr marL="31995" marR="31995" marT="15998" marB="15998" anchor="ctr">
                    <a:lnL>
                      <a:noFill/>
                    </a:lnL>
                    <a:lnR>
                      <a:noFill/>
                    </a:lnR>
                    <a:lnT>
                      <a:noFill/>
                    </a:lnT>
                    <a:lnB>
                      <a:noFill/>
                    </a:lnB>
                    <a:noFill/>
                  </a:tcPr>
                </a:tc>
                <a:tc>
                  <a:txBody>
                    <a:bodyPr/>
                    <a:lstStyle/>
                    <a:p>
                      <a:pPr algn="r">
                        <a:buNone/>
                      </a:pPr>
                      <a:r>
                        <a:rPr lang="de-CH" sz="600">
                          <a:hlinkClick r:id="rId33" tooltip="Chaîne de l’Epine (Seite nicht vorhanden)"/>
                        </a:rPr>
                        <a:t>Chaîne de l’Epine</a:t>
                      </a:r>
                      <a:endParaRPr lang="de-CH" sz="600"/>
                    </a:p>
                  </a:txBody>
                  <a:tcPr marL="31995" marR="31995" marT="15998" marB="15998" anchor="ctr">
                    <a:lnL>
                      <a:noFill/>
                    </a:lnL>
                    <a:lnR>
                      <a:noFill/>
                    </a:lnR>
                    <a:lnT>
                      <a:noFill/>
                    </a:lnT>
                    <a:lnB>
                      <a:noFill/>
                    </a:lnB>
                    <a:noFill/>
                  </a:tcPr>
                </a:tc>
                <a:tc>
                  <a:txBody>
                    <a:bodyPr/>
                    <a:lstStyle/>
                    <a:p>
                      <a:pPr algn="r">
                        <a:buNone/>
                      </a:pPr>
                      <a:r>
                        <a:rPr lang="de-CH" sz="600">
                          <a:hlinkClick r:id="rId22" tooltip="Département Savoie"/>
                        </a:rPr>
                        <a:t>Savoie</a:t>
                      </a:r>
                      <a:r>
                        <a:rPr lang="de-CH" sz="600"/>
                        <a:t> </a:t>
                      </a:r>
                    </a:p>
                  </a:txBody>
                  <a:tcPr marL="31995" marR="31995" marT="15998" marB="15998" anchor="ctr">
                    <a:lnL>
                      <a:noFill/>
                    </a:lnL>
                    <a:lnR>
                      <a:noFill/>
                    </a:lnR>
                    <a:lnT>
                      <a:noFill/>
                    </a:lnT>
                    <a:lnB>
                      <a:noFill/>
                    </a:lnB>
                    <a:noFill/>
                  </a:tcPr>
                </a:tc>
                <a:extLst>
                  <a:ext uri="{0D108BD9-81ED-4DB2-BD59-A6C34878D82A}">
                    <a16:rowId xmlns:a16="http://schemas.microsoft.com/office/drawing/2014/main" val="3148432855"/>
                  </a:ext>
                </a:extLst>
              </a:tr>
              <a:tr h="201706">
                <a:tc>
                  <a:txBody>
                    <a:bodyPr/>
                    <a:lstStyle/>
                    <a:p>
                      <a:pPr algn="r">
                        <a:buNone/>
                      </a:pPr>
                      <a:r>
                        <a:rPr lang="de-CH" sz="600"/>
                        <a:t>1419 m</a:t>
                      </a:r>
                    </a:p>
                  </a:txBody>
                  <a:tcPr marL="31995" marR="31995" marT="15998" marB="15998" anchor="ctr">
                    <a:lnL>
                      <a:noFill/>
                    </a:lnL>
                    <a:lnR>
                      <a:noFill/>
                    </a:lnR>
                    <a:lnT>
                      <a:noFill/>
                    </a:lnT>
                    <a:lnB>
                      <a:noFill/>
                    </a:lnB>
                    <a:noFill/>
                  </a:tcPr>
                </a:tc>
                <a:tc>
                  <a:txBody>
                    <a:bodyPr/>
                    <a:lstStyle/>
                    <a:p>
                      <a:pPr algn="r">
                        <a:buNone/>
                      </a:pPr>
                      <a:r>
                        <a:rPr lang="de-CH" sz="600">
                          <a:hlinkClick r:id="rId34" tooltip="Morond"/>
                        </a:rPr>
                        <a:t>Morond</a:t>
                      </a:r>
                      <a:endParaRPr lang="de-CH" sz="600"/>
                    </a:p>
                  </a:txBody>
                  <a:tcPr marL="31995" marR="31995" marT="15998" marB="15998" anchor="ctr">
                    <a:lnL>
                      <a:noFill/>
                    </a:lnL>
                    <a:lnR>
                      <a:noFill/>
                    </a:lnR>
                    <a:lnT>
                      <a:noFill/>
                    </a:lnT>
                    <a:lnB>
                      <a:noFill/>
                    </a:lnB>
                    <a:noFill/>
                  </a:tcPr>
                </a:tc>
                <a:tc>
                  <a:txBody>
                    <a:bodyPr/>
                    <a:lstStyle/>
                    <a:p>
                      <a:pPr algn="r">
                        <a:buNone/>
                      </a:pPr>
                      <a:r>
                        <a:rPr lang="de-CH" sz="600">
                          <a:hlinkClick r:id="rId27" tooltip="Département Doubs"/>
                        </a:rPr>
                        <a:t>Doubs</a:t>
                      </a:r>
                      <a:r>
                        <a:rPr lang="de-CH" sz="600"/>
                        <a:t> </a:t>
                      </a:r>
                    </a:p>
                  </a:txBody>
                  <a:tcPr marL="31995" marR="31995" marT="15998" marB="15998" anchor="ctr">
                    <a:lnL>
                      <a:noFill/>
                    </a:lnL>
                    <a:lnR>
                      <a:noFill/>
                    </a:lnR>
                    <a:lnT>
                      <a:noFill/>
                    </a:lnT>
                    <a:lnB>
                      <a:noFill/>
                    </a:lnB>
                    <a:noFill/>
                  </a:tcPr>
                </a:tc>
                <a:extLst>
                  <a:ext uri="{0D108BD9-81ED-4DB2-BD59-A6C34878D82A}">
                    <a16:rowId xmlns:a16="http://schemas.microsoft.com/office/drawing/2014/main" val="633025559"/>
                  </a:ext>
                </a:extLst>
              </a:tr>
              <a:tr h="201706">
                <a:tc>
                  <a:txBody>
                    <a:bodyPr/>
                    <a:lstStyle/>
                    <a:p>
                      <a:pPr algn="r">
                        <a:buNone/>
                      </a:pPr>
                      <a:r>
                        <a:rPr lang="de-CH" sz="600"/>
                        <a:t>1395 m</a:t>
                      </a:r>
                    </a:p>
                  </a:txBody>
                  <a:tcPr marL="31995" marR="31995" marT="15998" marB="15998" anchor="ctr">
                    <a:lnL>
                      <a:noFill/>
                    </a:lnL>
                    <a:lnR>
                      <a:noFill/>
                    </a:lnR>
                    <a:lnT>
                      <a:noFill/>
                    </a:lnT>
                    <a:lnB>
                      <a:noFill/>
                    </a:lnB>
                    <a:noFill/>
                  </a:tcPr>
                </a:tc>
                <a:tc>
                  <a:txBody>
                    <a:bodyPr/>
                    <a:lstStyle/>
                    <a:p>
                      <a:pPr algn="r">
                        <a:buNone/>
                      </a:pPr>
                      <a:r>
                        <a:rPr lang="de-CH" sz="600">
                          <a:hlinkClick r:id="rId35" tooltip="Weissenstein (Jura)"/>
                        </a:rPr>
                        <a:t>Weissenstein</a:t>
                      </a:r>
                      <a:r>
                        <a:rPr lang="de-CH" sz="600"/>
                        <a:t> (</a:t>
                      </a:r>
                      <a:r>
                        <a:rPr lang="de-CH" sz="600">
                          <a:hlinkClick r:id="rId36" tooltip="Röti"/>
                        </a:rPr>
                        <a:t>Röti</a:t>
                      </a:r>
                      <a:r>
                        <a:rPr lang="de-CH" sz="600"/>
                        <a:t>)</a:t>
                      </a:r>
                    </a:p>
                  </a:txBody>
                  <a:tcPr marL="31995" marR="31995" marT="15998" marB="15998" anchor="ctr">
                    <a:lnL>
                      <a:noFill/>
                    </a:lnL>
                    <a:lnR>
                      <a:noFill/>
                    </a:lnR>
                    <a:lnT>
                      <a:noFill/>
                    </a:lnT>
                    <a:lnB>
                      <a:noFill/>
                    </a:lnB>
                    <a:noFill/>
                  </a:tcPr>
                </a:tc>
                <a:tc>
                  <a:txBody>
                    <a:bodyPr/>
                    <a:lstStyle/>
                    <a:p>
                      <a:pPr algn="r">
                        <a:buNone/>
                      </a:pPr>
                      <a:r>
                        <a:rPr lang="de-CH" sz="600">
                          <a:hlinkClick r:id="rId30" tooltip="Kanton Solothurn"/>
                        </a:rPr>
                        <a:t>Solothurn</a:t>
                      </a:r>
                      <a:r>
                        <a:rPr lang="de-CH" sz="600"/>
                        <a:t> </a:t>
                      </a:r>
                    </a:p>
                  </a:txBody>
                  <a:tcPr marL="31995" marR="31995" marT="15998" marB="15998" anchor="ctr">
                    <a:lnL>
                      <a:noFill/>
                    </a:lnL>
                    <a:lnR>
                      <a:noFill/>
                    </a:lnR>
                    <a:lnT>
                      <a:noFill/>
                    </a:lnT>
                    <a:lnB>
                      <a:noFill/>
                    </a:lnB>
                    <a:noFill/>
                  </a:tcPr>
                </a:tc>
                <a:extLst>
                  <a:ext uri="{0D108BD9-81ED-4DB2-BD59-A6C34878D82A}">
                    <a16:rowId xmlns:a16="http://schemas.microsoft.com/office/drawing/2014/main" val="1663191021"/>
                  </a:ext>
                </a:extLst>
              </a:tr>
              <a:tr h="201706">
                <a:tc>
                  <a:txBody>
                    <a:bodyPr/>
                    <a:lstStyle/>
                    <a:p>
                      <a:pPr algn="r">
                        <a:buNone/>
                      </a:pPr>
                      <a:r>
                        <a:rPr lang="de-CH" sz="600"/>
                        <a:t>1382 m</a:t>
                      </a:r>
                    </a:p>
                  </a:txBody>
                  <a:tcPr marL="31995" marR="31995" marT="15998" marB="15998" anchor="ctr">
                    <a:lnL>
                      <a:noFill/>
                    </a:lnL>
                    <a:lnR>
                      <a:noFill/>
                    </a:lnR>
                    <a:lnT>
                      <a:noFill/>
                    </a:lnT>
                    <a:lnB>
                      <a:noFill/>
                    </a:lnB>
                    <a:noFill/>
                  </a:tcPr>
                </a:tc>
                <a:tc>
                  <a:txBody>
                    <a:bodyPr/>
                    <a:lstStyle/>
                    <a:p>
                      <a:pPr algn="r">
                        <a:buNone/>
                      </a:pPr>
                      <a:r>
                        <a:rPr lang="de-CH" sz="600">
                          <a:hlinkClick r:id="rId37" tooltip="Spitzberg (Schweiz)"/>
                        </a:rPr>
                        <a:t>Mont Sujet</a:t>
                      </a:r>
                      <a:endParaRPr lang="de-CH" sz="600"/>
                    </a:p>
                  </a:txBody>
                  <a:tcPr marL="31995" marR="31995" marT="15998" marB="15998" anchor="ctr">
                    <a:lnL>
                      <a:noFill/>
                    </a:lnL>
                    <a:lnR>
                      <a:noFill/>
                    </a:lnR>
                    <a:lnT>
                      <a:noFill/>
                    </a:lnT>
                    <a:lnB>
                      <a:noFill/>
                    </a:lnB>
                    <a:noFill/>
                  </a:tcPr>
                </a:tc>
                <a:tc>
                  <a:txBody>
                    <a:bodyPr/>
                    <a:lstStyle/>
                    <a:p>
                      <a:pPr algn="r">
                        <a:buNone/>
                      </a:pPr>
                      <a:r>
                        <a:rPr lang="de-CH" sz="600">
                          <a:hlinkClick r:id="rId14" tooltip="Kanton Bern"/>
                        </a:rPr>
                        <a:t>Bern</a:t>
                      </a:r>
                      <a:r>
                        <a:rPr lang="de-CH" sz="600"/>
                        <a:t> </a:t>
                      </a:r>
                    </a:p>
                  </a:txBody>
                  <a:tcPr marL="31995" marR="31995" marT="15998" marB="15998" anchor="ctr">
                    <a:lnL>
                      <a:noFill/>
                    </a:lnL>
                    <a:lnR>
                      <a:noFill/>
                    </a:lnR>
                    <a:lnT>
                      <a:noFill/>
                    </a:lnT>
                    <a:lnB>
                      <a:noFill/>
                    </a:lnB>
                    <a:noFill/>
                  </a:tcPr>
                </a:tc>
                <a:extLst>
                  <a:ext uri="{0D108BD9-81ED-4DB2-BD59-A6C34878D82A}">
                    <a16:rowId xmlns:a16="http://schemas.microsoft.com/office/drawing/2014/main" val="3902155059"/>
                  </a:ext>
                </a:extLst>
              </a:tr>
              <a:tr h="201706">
                <a:tc>
                  <a:txBody>
                    <a:bodyPr/>
                    <a:lstStyle/>
                    <a:p>
                      <a:pPr algn="r">
                        <a:buNone/>
                      </a:pPr>
                      <a:r>
                        <a:rPr lang="de-CH" sz="600"/>
                        <a:t>1323 m</a:t>
                      </a:r>
                    </a:p>
                  </a:txBody>
                  <a:tcPr marL="31995" marR="31995" marT="15998" marB="15998" anchor="ctr">
                    <a:lnL>
                      <a:noFill/>
                    </a:lnL>
                    <a:lnR>
                      <a:noFill/>
                    </a:lnR>
                    <a:lnT>
                      <a:noFill/>
                    </a:lnT>
                    <a:lnB>
                      <a:noFill/>
                    </a:lnB>
                    <a:noFill/>
                  </a:tcPr>
                </a:tc>
                <a:tc>
                  <a:txBody>
                    <a:bodyPr/>
                    <a:lstStyle/>
                    <a:p>
                      <a:pPr algn="r">
                        <a:buNone/>
                      </a:pPr>
                      <a:r>
                        <a:rPr lang="de-CH" sz="600">
                          <a:hlinkClick r:id="rId38" tooltip="Le Grand Taureau (Seite nicht vorhanden)"/>
                        </a:rPr>
                        <a:t>Le Grand Taureau</a:t>
                      </a:r>
                      <a:endParaRPr lang="de-CH" sz="600"/>
                    </a:p>
                  </a:txBody>
                  <a:tcPr marL="31995" marR="31995" marT="15998" marB="15998" anchor="ctr">
                    <a:lnL>
                      <a:noFill/>
                    </a:lnL>
                    <a:lnR>
                      <a:noFill/>
                    </a:lnR>
                    <a:lnT>
                      <a:noFill/>
                    </a:lnT>
                    <a:lnB>
                      <a:noFill/>
                    </a:lnB>
                    <a:noFill/>
                  </a:tcPr>
                </a:tc>
                <a:tc>
                  <a:txBody>
                    <a:bodyPr/>
                    <a:lstStyle/>
                    <a:p>
                      <a:pPr algn="r">
                        <a:buNone/>
                      </a:pPr>
                      <a:r>
                        <a:rPr lang="de-CH" sz="600" dirty="0">
                          <a:hlinkClick r:id="rId27" tooltip="Département Doubs"/>
                        </a:rPr>
                        <a:t>Doubs</a:t>
                      </a:r>
                      <a:endParaRPr lang="de-CH" sz="600" dirty="0"/>
                    </a:p>
                  </a:txBody>
                  <a:tcPr marL="31995" marR="31995" marT="15998" marB="15998" anchor="ctr">
                    <a:lnL>
                      <a:noFill/>
                    </a:lnL>
                    <a:lnR>
                      <a:noFill/>
                    </a:lnR>
                    <a:lnT>
                      <a:noFill/>
                    </a:lnT>
                    <a:lnB>
                      <a:noFill/>
                    </a:lnB>
                    <a:noFill/>
                  </a:tcPr>
                </a:tc>
                <a:extLst>
                  <a:ext uri="{0D108BD9-81ED-4DB2-BD59-A6C34878D82A}">
                    <a16:rowId xmlns:a16="http://schemas.microsoft.com/office/drawing/2014/main" val="2825663882"/>
                  </a:ext>
                </a:extLst>
              </a:tr>
            </a:tbl>
          </a:graphicData>
        </a:graphic>
      </p:graphicFrame>
      <p:pic>
        <p:nvPicPr>
          <p:cNvPr id="1025" name="Picture 1" descr="Frankreich">
            <a:extLst>
              <a:ext uri="{FF2B5EF4-FFF2-40B4-BE49-F238E27FC236}">
                <a16:creationId xmlns:a16="http://schemas.microsoft.com/office/drawing/2014/main" id="{037A257C-1ACA-BAD9-78F9-76FB49EB633A}"/>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256087" y="1735161"/>
            <a:ext cx="329677" cy="2142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ankreich">
            <a:extLst>
              <a:ext uri="{FF2B5EF4-FFF2-40B4-BE49-F238E27FC236}">
                <a16:creationId xmlns:a16="http://schemas.microsoft.com/office/drawing/2014/main" id="{75042640-C4CA-98A5-244E-0D8A33F91D56}"/>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256087" y="1735161"/>
            <a:ext cx="329677" cy="21429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rankreich">
            <a:extLst>
              <a:ext uri="{FF2B5EF4-FFF2-40B4-BE49-F238E27FC236}">
                <a16:creationId xmlns:a16="http://schemas.microsoft.com/office/drawing/2014/main" id="{F149E372-417A-51C4-6C31-732F5BBAC07E}"/>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256087" y="1735161"/>
            <a:ext cx="329677" cy="2142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ankreich">
            <a:extLst>
              <a:ext uri="{FF2B5EF4-FFF2-40B4-BE49-F238E27FC236}">
                <a16:creationId xmlns:a16="http://schemas.microsoft.com/office/drawing/2014/main" id="{9B286932-1949-2A3A-D1E8-32E2B1C1EA07}"/>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256087" y="1735161"/>
            <a:ext cx="329677" cy="21429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31608D6E-50E6-18F9-8010-11FA9543DC20}"/>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256087" y="1735161"/>
            <a:ext cx="329677" cy="2142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84A8868-CC88-CC4D-506E-EAF5868896C9}"/>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256087" y="1735161"/>
            <a:ext cx="329677" cy="21429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661C48F9-2077-4A70-D7CE-4D38B337CB7A}"/>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256087" y="1735161"/>
            <a:ext cx="329677" cy="2142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ankreich">
            <a:extLst>
              <a:ext uri="{FF2B5EF4-FFF2-40B4-BE49-F238E27FC236}">
                <a16:creationId xmlns:a16="http://schemas.microsoft.com/office/drawing/2014/main" id="{CA3D7B91-2759-605D-34AF-BF89D8A1F16D}"/>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256087" y="1735161"/>
            <a:ext cx="329677" cy="21429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Frankreich">
            <a:extLst>
              <a:ext uri="{FF2B5EF4-FFF2-40B4-BE49-F238E27FC236}">
                <a16:creationId xmlns:a16="http://schemas.microsoft.com/office/drawing/2014/main" id="{7125C572-5A81-018F-93BB-1484507312A0}"/>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256087" y="1735161"/>
            <a:ext cx="329677" cy="2142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56BCB6EC-7E04-61A4-65A7-5BAFF4DF828A}"/>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256087" y="1735161"/>
            <a:ext cx="329677" cy="21429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42024604-2A01-F411-DB77-16070397FA9F}"/>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256087" y="1735161"/>
            <a:ext cx="329677" cy="2142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rankreich">
            <a:extLst>
              <a:ext uri="{FF2B5EF4-FFF2-40B4-BE49-F238E27FC236}">
                <a16:creationId xmlns:a16="http://schemas.microsoft.com/office/drawing/2014/main" id="{D3AC101A-20FC-BD39-5026-22CC6F2ACF42}"/>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256087" y="1735161"/>
            <a:ext cx="329677" cy="21429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a:extLst>
              <a:ext uri="{FF2B5EF4-FFF2-40B4-BE49-F238E27FC236}">
                <a16:creationId xmlns:a16="http://schemas.microsoft.com/office/drawing/2014/main" id="{E3917A12-ACB2-9BE4-4E97-6767333703E9}"/>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256087" y="1735161"/>
            <a:ext cx="329677" cy="21429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rankreich">
            <a:extLst>
              <a:ext uri="{FF2B5EF4-FFF2-40B4-BE49-F238E27FC236}">
                <a16:creationId xmlns:a16="http://schemas.microsoft.com/office/drawing/2014/main" id="{C0FFC820-0B44-E9F8-2EB1-BD09401C8983}"/>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256087" y="1735161"/>
            <a:ext cx="329677" cy="21429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a:extLst>
              <a:ext uri="{FF2B5EF4-FFF2-40B4-BE49-F238E27FC236}">
                <a16:creationId xmlns:a16="http://schemas.microsoft.com/office/drawing/2014/main" id="{AA3F5A13-3AAC-1E70-C64F-1EB23C2D06C6}"/>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256087" y="1735161"/>
            <a:ext cx="329677" cy="21429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7E8B9A7-A1F9-85C9-43F7-B18E83857C38}"/>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256087" y="1735161"/>
            <a:ext cx="329677" cy="21429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Frankreich">
            <a:extLst>
              <a:ext uri="{FF2B5EF4-FFF2-40B4-BE49-F238E27FC236}">
                <a16:creationId xmlns:a16="http://schemas.microsoft.com/office/drawing/2014/main" id="{39EF8D33-CE9A-DBAE-D69B-2EE587103C31}"/>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256087" y="1735161"/>
            <a:ext cx="329677" cy="21429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Frankreich">
            <a:extLst>
              <a:ext uri="{FF2B5EF4-FFF2-40B4-BE49-F238E27FC236}">
                <a16:creationId xmlns:a16="http://schemas.microsoft.com/office/drawing/2014/main" id="{28E9DFAF-BDBA-F5F2-152D-24260FFAC9BB}"/>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256087" y="1735161"/>
            <a:ext cx="329677" cy="21429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Frankreich">
            <a:extLst>
              <a:ext uri="{FF2B5EF4-FFF2-40B4-BE49-F238E27FC236}">
                <a16:creationId xmlns:a16="http://schemas.microsoft.com/office/drawing/2014/main" id="{2C5548F2-932F-9914-59CB-B3538502EAEA}"/>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256087" y="1735161"/>
            <a:ext cx="329677" cy="21429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Frankreich">
            <a:extLst>
              <a:ext uri="{FF2B5EF4-FFF2-40B4-BE49-F238E27FC236}">
                <a16:creationId xmlns:a16="http://schemas.microsoft.com/office/drawing/2014/main" id="{52B840C0-423C-99DB-A1C1-1A17BE84A659}"/>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256087" y="1735161"/>
            <a:ext cx="329677" cy="21429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Frankreich">
            <a:extLst>
              <a:ext uri="{FF2B5EF4-FFF2-40B4-BE49-F238E27FC236}">
                <a16:creationId xmlns:a16="http://schemas.microsoft.com/office/drawing/2014/main" id="{89D80312-5F89-CECB-8B7C-A93C57D68497}"/>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256087" y="1735161"/>
            <a:ext cx="329677" cy="21429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BE63E442-9AF6-2B27-22DD-2B3D1C26FFCE}"/>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256087" y="1735161"/>
            <a:ext cx="329677" cy="21429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Frankreich">
            <a:extLst>
              <a:ext uri="{FF2B5EF4-FFF2-40B4-BE49-F238E27FC236}">
                <a16:creationId xmlns:a16="http://schemas.microsoft.com/office/drawing/2014/main" id="{A88ED490-1205-BB7F-228B-D7B16AA8C82B}"/>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256087" y="1735161"/>
            <a:ext cx="329677" cy="21429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rankreich">
            <a:extLst>
              <a:ext uri="{FF2B5EF4-FFF2-40B4-BE49-F238E27FC236}">
                <a16:creationId xmlns:a16="http://schemas.microsoft.com/office/drawing/2014/main" id="{E6CC9D84-2913-F860-F974-3B59348BC7B8}"/>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256087" y="1735161"/>
            <a:ext cx="329677" cy="21429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a:extLst>
              <a:ext uri="{FF2B5EF4-FFF2-40B4-BE49-F238E27FC236}">
                <a16:creationId xmlns:a16="http://schemas.microsoft.com/office/drawing/2014/main" id="{08172B9B-A277-B2A3-C664-02CA7EBC0499}"/>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256087" y="1735161"/>
            <a:ext cx="329677" cy="21429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Frankreich">
            <a:extLst>
              <a:ext uri="{FF2B5EF4-FFF2-40B4-BE49-F238E27FC236}">
                <a16:creationId xmlns:a16="http://schemas.microsoft.com/office/drawing/2014/main" id="{FBA4FBCE-D6D4-4E54-7D65-5592C1279D74}"/>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256087" y="1735161"/>
            <a:ext cx="329677" cy="214290"/>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Frankreich">
            <a:extLst>
              <a:ext uri="{FF2B5EF4-FFF2-40B4-BE49-F238E27FC236}">
                <a16:creationId xmlns:a16="http://schemas.microsoft.com/office/drawing/2014/main" id="{59FF7B9F-0150-D0A0-36E4-AA11E497BB34}"/>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256087" y="1735161"/>
            <a:ext cx="329677" cy="21429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975D72BD-56C4-438F-9E2D-7BC7F2940A23}"/>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256087" y="1735161"/>
            <a:ext cx="329677" cy="214290"/>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a:extLst>
              <a:ext uri="{FF2B5EF4-FFF2-40B4-BE49-F238E27FC236}">
                <a16:creationId xmlns:a16="http://schemas.microsoft.com/office/drawing/2014/main" id="{1F57E4FC-700D-A4FD-4FAC-2B74D72FBE40}"/>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256087" y="1735161"/>
            <a:ext cx="329677" cy="21429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Frankreich">
            <a:extLst>
              <a:ext uri="{FF2B5EF4-FFF2-40B4-BE49-F238E27FC236}">
                <a16:creationId xmlns:a16="http://schemas.microsoft.com/office/drawing/2014/main" id="{4C02A37F-025B-5935-F4B9-28D8EE0B6B9E}"/>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256087" y="1735161"/>
            <a:ext cx="329677" cy="214290"/>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Frankreich">
            <a:extLst>
              <a:ext uri="{FF2B5EF4-FFF2-40B4-BE49-F238E27FC236}">
                <a16:creationId xmlns:a16="http://schemas.microsoft.com/office/drawing/2014/main" id="{37357EF4-AF52-595E-FFD5-C2D6FFEF6DE8}"/>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256087" y="1735161"/>
            <a:ext cx="329677" cy="21429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a:extLst>
              <a:ext uri="{FF2B5EF4-FFF2-40B4-BE49-F238E27FC236}">
                <a16:creationId xmlns:a16="http://schemas.microsoft.com/office/drawing/2014/main" id="{3A3470F7-BBBC-B3E3-B489-BD4D31BA05B4}"/>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256087" y="1735161"/>
            <a:ext cx="329677" cy="214290"/>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a:extLst>
              <a:ext uri="{FF2B5EF4-FFF2-40B4-BE49-F238E27FC236}">
                <a16:creationId xmlns:a16="http://schemas.microsoft.com/office/drawing/2014/main" id="{CE5FB767-A046-6AA1-BA9D-12503A7D8FD2}"/>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256087" y="1735161"/>
            <a:ext cx="329677" cy="21429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Frankreich">
            <a:extLst>
              <a:ext uri="{FF2B5EF4-FFF2-40B4-BE49-F238E27FC236}">
                <a16:creationId xmlns:a16="http://schemas.microsoft.com/office/drawing/2014/main" id="{A624EC02-7803-B096-79BF-87225BF01259}"/>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256087" y="1735161"/>
            <a:ext cx="329677" cy="21429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EA9D97E8-428B-B031-CB3C-9B45CF15644D}"/>
              </a:ext>
            </a:extLst>
          </p:cNvPr>
          <p:cNvSpPr txBox="1"/>
          <p:nvPr/>
        </p:nvSpPr>
        <p:spPr>
          <a:xfrm>
            <a:off x="290097" y="118334"/>
            <a:ext cx="2657139" cy="2031325"/>
          </a:xfrm>
          <a:prstGeom prst="rect">
            <a:avLst/>
          </a:prstGeom>
          <a:noFill/>
        </p:spPr>
        <p:txBody>
          <a:bodyPr wrap="square" rtlCol="0">
            <a:spAutoFit/>
          </a:bodyPr>
          <a:lstStyle/>
          <a:p>
            <a:r>
              <a:rPr lang="de-CH" dirty="0" err="1"/>
              <a:t>Seo</a:t>
            </a:r>
            <a:r>
              <a:rPr lang="de-CH" dirty="0"/>
              <a:t> höchste Berge Jura </a:t>
            </a:r>
          </a:p>
          <a:p>
            <a:r>
              <a:rPr lang="de-CH" dirty="0">
                <a:hlinkClick r:id="rId41"/>
              </a:rPr>
              <a:t>https://de.wikipedia.org/wiki/Jura_(Gebirge)</a:t>
            </a:r>
            <a:r>
              <a:rPr lang="de-CH" dirty="0"/>
              <a:t> </a:t>
            </a:r>
          </a:p>
          <a:p>
            <a:endParaRPr lang="de-CH" dirty="0"/>
          </a:p>
          <a:p>
            <a:endParaRPr lang="de-CH" dirty="0"/>
          </a:p>
          <a:p>
            <a:endParaRPr lang="de-CH" dirty="0"/>
          </a:p>
          <a:p>
            <a:endParaRPr lang="de-CH" dirty="0"/>
          </a:p>
        </p:txBody>
      </p:sp>
      <p:sp>
        <p:nvSpPr>
          <p:cNvPr id="8" name="Rectangle 38">
            <a:extLst>
              <a:ext uri="{FF2B5EF4-FFF2-40B4-BE49-F238E27FC236}">
                <a16:creationId xmlns:a16="http://schemas.microsoft.com/office/drawing/2014/main" id="{D509E251-69B9-72B6-E98B-9716E88155D5}"/>
              </a:ext>
            </a:extLst>
          </p:cNvPr>
          <p:cNvSpPr>
            <a:spLocks noChangeArrowheads="1"/>
          </p:cNvSpPr>
          <p:nvPr/>
        </p:nvSpPr>
        <p:spPr bwMode="auto">
          <a:xfrm>
            <a:off x="290097" y="1057476"/>
            <a:ext cx="552567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err="1">
                <a:ln>
                  <a:noFill/>
                </a:ln>
                <a:solidFill>
                  <a:schemeClr val="tx1"/>
                </a:solidFill>
                <a:effectLst/>
                <a:latin typeface="Arial" panose="020B0604020202020204" pitchFamily="34" charset="0"/>
              </a:rPr>
              <a:t>Crêt</a:t>
            </a:r>
            <a:r>
              <a:rPr kumimoji="0" lang="de-DE" altLang="de-DE" sz="1600" b="1" i="0" u="none" strike="noStrike" cap="none" normalizeH="0" baseline="0" dirty="0">
                <a:ln>
                  <a:noFill/>
                </a:ln>
                <a:solidFill>
                  <a:schemeClr val="tx1"/>
                </a:solidFill>
                <a:effectLst/>
                <a:latin typeface="Arial" panose="020B0604020202020204" pitchFamily="34" charset="0"/>
              </a:rPr>
              <a:t> de la Neige</a:t>
            </a:r>
            <a:r>
              <a:rPr kumimoji="0" lang="de-DE" altLang="de-DE" sz="1600" b="0" i="0" u="none" strike="noStrike" cap="none" normalizeH="0" baseline="0" dirty="0">
                <a:ln>
                  <a:noFill/>
                </a:ln>
                <a:solidFill>
                  <a:schemeClr val="tx1"/>
                </a:solidFill>
                <a:effectLst/>
                <a:latin typeface="Arial" panose="020B0604020202020204" pitchFamily="34" charset="0"/>
              </a:rPr>
              <a:t> ist mit knapp 1721 </a:t>
            </a:r>
            <a:r>
              <a:rPr kumimoji="0" lang="de-DE" altLang="de-DE" sz="1600" b="0" i="0" u="none" strike="noStrike" cap="none" normalizeH="0" baseline="0" dirty="0">
                <a:ln>
                  <a:noFill/>
                </a:ln>
                <a:solidFill>
                  <a:schemeClr val="tx1"/>
                </a:solidFill>
                <a:effectLst/>
                <a:latin typeface="Arial" panose="020B0604020202020204" pitchFamily="34" charset="0"/>
                <a:hlinkClick r:id="rId42" tooltip="Höhe über dem Meeresspiegel"/>
              </a:rPr>
              <a:t>m</a:t>
            </a:r>
            <a:r>
              <a:rPr kumimoji="0" lang="de-DE" altLang="de-DE" sz="1600" b="0" i="0" u="none" strike="noStrike" cap="none" normalizeH="0" baseline="0" dirty="0">
                <a:ln>
                  <a:noFill/>
                </a:ln>
                <a:solidFill>
                  <a:schemeClr val="tx1"/>
                </a:solidFill>
                <a:effectLst/>
                <a:latin typeface="Arial" panose="020B0604020202020204" pitchFamily="34" charset="0"/>
              </a:rPr>
              <a:t> der höchste Berggipfel des gesamten </a:t>
            </a:r>
            <a:r>
              <a:rPr kumimoji="0" lang="de-DE" altLang="de-DE" sz="1600" b="0" i="0" u="none" strike="noStrike" cap="none" normalizeH="0" baseline="0" dirty="0">
                <a:ln>
                  <a:noFill/>
                </a:ln>
                <a:solidFill>
                  <a:schemeClr val="tx1"/>
                </a:solidFill>
                <a:effectLst/>
                <a:latin typeface="Arial" panose="020B0604020202020204" pitchFamily="34" charset="0"/>
                <a:hlinkClick r:id="rId41" tooltip="Jura (Gebirge)"/>
              </a:rPr>
              <a:t>Juras</a:t>
            </a:r>
            <a:r>
              <a:rPr kumimoji="0" lang="de-DE" altLang="de-DE" sz="1600" b="0" i="0" u="none" strike="noStrike" cap="none" normalizeH="0" baseline="0" dirty="0">
                <a:ln>
                  <a:noFill/>
                </a:ln>
                <a:solidFill>
                  <a:schemeClr val="tx1"/>
                </a:solidFill>
                <a:effectLst/>
                <a:latin typeface="Arial" panose="020B0604020202020204" pitchFamily="34" charset="0"/>
              </a:rPr>
              <a:t>. Er gehört zur </a:t>
            </a:r>
            <a:r>
              <a:rPr kumimoji="0" lang="de-DE" altLang="de-DE" sz="1600" b="0" i="1" u="none" strike="noStrike" cap="none" normalizeH="0" baseline="0" dirty="0">
                <a:ln>
                  <a:noFill/>
                </a:ln>
                <a:solidFill>
                  <a:schemeClr val="tx1"/>
                </a:solidFill>
                <a:effectLst/>
                <a:latin typeface="Arial" panose="020B0604020202020204" pitchFamily="34" charset="0"/>
              </a:rPr>
              <a:t>Haute </a:t>
            </a:r>
            <a:r>
              <a:rPr kumimoji="0" lang="de-DE" altLang="de-DE" sz="1600" b="0" i="1" u="none" strike="noStrike" cap="none" normalizeH="0" baseline="0" dirty="0" err="1">
                <a:ln>
                  <a:noFill/>
                </a:ln>
                <a:solidFill>
                  <a:schemeClr val="tx1"/>
                </a:solidFill>
                <a:effectLst/>
                <a:latin typeface="Arial" panose="020B0604020202020204" pitchFamily="34" charset="0"/>
              </a:rPr>
              <a:t>Chaîne</a:t>
            </a:r>
            <a:r>
              <a:rPr kumimoji="0" lang="de-DE" altLang="de-DE" sz="1600" b="0" i="0" u="none" strike="noStrike" cap="none" normalizeH="0" baseline="0" dirty="0">
                <a:ln>
                  <a:noFill/>
                </a:ln>
                <a:solidFill>
                  <a:schemeClr val="tx1"/>
                </a:solidFill>
                <a:effectLst/>
                <a:latin typeface="Arial" panose="020B0604020202020204" pitchFamily="34" charset="0"/>
              </a:rPr>
              <a:t>, der östlichsten und höchsten Kette des </a:t>
            </a:r>
            <a:r>
              <a:rPr kumimoji="0" lang="de-DE" altLang="de-DE" sz="1600" b="0" i="0" u="none" strike="noStrike" cap="none" normalizeH="0" baseline="0" dirty="0">
                <a:ln>
                  <a:noFill/>
                </a:ln>
                <a:solidFill>
                  <a:schemeClr val="tx1"/>
                </a:solidFill>
                <a:effectLst/>
                <a:latin typeface="Arial" panose="020B0604020202020204" pitchFamily="34" charset="0"/>
                <a:hlinkClick r:id="rId43" tooltip="Frankreich"/>
              </a:rPr>
              <a:t>französischen</a:t>
            </a:r>
            <a:r>
              <a:rPr kumimoji="0" lang="de-DE" altLang="de-DE" sz="1600" b="0" i="0" u="none" strike="noStrike" cap="none" normalizeH="0" baseline="0" dirty="0">
                <a:ln>
                  <a:noFill/>
                </a:ln>
                <a:solidFill>
                  <a:schemeClr val="tx1"/>
                </a:solidFill>
                <a:effectLst/>
                <a:latin typeface="Arial" panose="020B0604020202020204" pitchFamily="34" charset="0"/>
              </a:rPr>
              <a:t> Juras, und liegt im </a:t>
            </a:r>
            <a:r>
              <a:rPr kumimoji="0" lang="de-DE" altLang="de-DE" sz="1600" b="0" i="0" u="none" strike="noStrike" cap="none" normalizeH="0" baseline="0" dirty="0">
                <a:ln>
                  <a:noFill/>
                </a:ln>
                <a:solidFill>
                  <a:schemeClr val="tx1"/>
                </a:solidFill>
                <a:effectLst/>
                <a:latin typeface="Arial" panose="020B0604020202020204" pitchFamily="34" charset="0"/>
                <a:hlinkClick r:id="rId44" tooltip="Pays de Gex"/>
              </a:rPr>
              <a:t>Pays de </a:t>
            </a:r>
            <a:r>
              <a:rPr kumimoji="0" lang="de-DE" altLang="de-DE" sz="1600" b="0" i="0" u="none" strike="noStrike" cap="none" normalizeH="0" baseline="0" dirty="0" err="1">
                <a:ln>
                  <a:noFill/>
                </a:ln>
                <a:solidFill>
                  <a:schemeClr val="tx1"/>
                </a:solidFill>
                <a:effectLst/>
                <a:latin typeface="Arial" panose="020B0604020202020204" pitchFamily="34" charset="0"/>
                <a:hlinkClick r:id="rId44" tooltip="Pays de Gex"/>
              </a:rPr>
              <a:t>Gex</a:t>
            </a:r>
            <a:r>
              <a:rPr kumimoji="0" lang="de-DE" altLang="de-DE" sz="1600" b="0" i="0" u="none" strike="noStrike" cap="none" normalizeH="0" baseline="0" dirty="0">
                <a:ln>
                  <a:noFill/>
                </a:ln>
                <a:solidFill>
                  <a:schemeClr val="tx1"/>
                </a:solidFill>
                <a:effectLst/>
                <a:latin typeface="Arial" panose="020B0604020202020204" pitchFamily="34" charset="0"/>
              </a:rPr>
              <a:t> (Département </a:t>
            </a:r>
            <a:r>
              <a:rPr kumimoji="0" lang="de-DE" altLang="de-DE" sz="1600" b="0" i="0" u="none" strike="noStrike" cap="none" normalizeH="0" baseline="0" dirty="0">
                <a:ln>
                  <a:noFill/>
                </a:ln>
                <a:solidFill>
                  <a:schemeClr val="tx1"/>
                </a:solidFill>
                <a:effectLst/>
                <a:latin typeface="Arial" panose="020B0604020202020204" pitchFamily="34" charset="0"/>
                <a:hlinkClick r:id="rId3" tooltip="Département Ain"/>
              </a:rPr>
              <a:t>Ain</a:t>
            </a:r>
            <a:r>
              <a:rPr kumimoji="0" lang="de-DE" altLang="de-DE" sz="1600" b="0" i="0" u="none" strike="noStrike" cap="none" normalizeH="0" baseline="0" dirty="0">
                <a:ln>
                  <a:noFill/>
                </a:ln>
                <a:solidFill>
                  <a:schemeClr val="tx1"/>
                </a:solidFill>
                <a:effectLst/>
                <a:latin typeface="Arial" panose="020B0604020202020204" pitchFamily="34" charset="0"/>
              </a:rPr>
              <a:t>), rund 17 km nordwestlich der Stadt </a:t>
            </a:r>
            <a:r>
              <a:rPr kumimoji="0" lang="de-DE" altLang="de-DE" sz="1600" b="0" i="0" u="none" strike="noStrike" cap="none" normalizeH="0" baseline="0" dirty="0">
                <a:ln>
                  <a:noFill/>
                </a:ln>
                <a:solidFill>
                  <a:schemeClr val="tx1"/>
                </a:solidFill>
                <a:effectLst/>
                <a:latin typeface="Arial" panose="020B0604020202020204" pitchFamily="34" charset="0"/>
                <a:hlinkClick r:id="rId45" tooltip="Genf"/>
              </a:rPr>
              <a:t>Genf</a:t>
            </a:r>
            <a:r>
              <a:rPr kumimoji="0" lang="de-DE" altLang="de-DE" sz="1600" b="0" i="0" u="none" strike="noStrike" cap="none" normalizeH="0" baseline="0" dirty="0">
                <a:ln>
                  <a:noFill/>
                </a:ln>
                <a:solidFill>
                  <a:schemeClr val="tx1"/>
                </a:solidFill>
                <a:effectLst/>
                <a:latin typeface="Arial" panose="020B0604020202020204" pitchFamily="34" charset="0"/>
              </a:rPr>
              <a:t> </a:t>
            </a:r>
          </a:p>
        </p:txBody>
      </p:sp>
      <p:pic>
        <p:nvPicPr>
          <p:cNvPr id="10" name="Grafik 9">
            <a:extLst>
              <a:ext uri="{FF2B5EF4-FFF2-40B4-BE49-F238E27FC236}">
                <a16:creationId xmlns:a16="http://schemas.microsoft.com/office/drawing/2014/main" id="{A64C5250-5BED-1C16-A47C-BE1A6DC5C9E0}"/>
              </a:ext>
            </a:extLst>
          </p:cNvPr>
          <p:cNvPicPr>
            <a:picLocks noChangeAspect="1"/>
          </p:cNvPicPr>
          <p:nvPr/>
        </p:nvPicPr>
        <p:blipFill>
          <a:blip r:embed="rId46"/>
          <a:stretch>
            <a:fillRect/>
          </a:stretch>
        </p:blipFill>
        <p:spPr>
          <a:xfrm>
            <a:off x="545829" y="2586376"/>
            <a:ext cx="3600953" cy="4039164"/>
          </a:xfrm>
          <a:prstGeom prst="rect">
            <a:avLst/>
          </a:prstGeom>
        </p:spPr>
      </p:pic>
    </p:spTree>
    <p:extLst>
      <p:ext uri="{BB962C8B-B14F-4D97-AF65-F5344CB8AC3E}">
        <p14:creationId xmlns:p14="http://schemas.microsoft.com/office/powerpoint/2010/main" val="49909505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841</Words>
  <Application>Microsoft Office PowerPoint</Application>
  <PresentationFormat>Breitbild</PresentationFormat>
  <Paragraphs>129</Paragraphs>
  <Slides>6</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vt:i4>
      </vt:variant>
    </vt:vector>
  </HeadingPairs>
  <TitlesOfParts>
    <vt:vector size="10" baseType="lpstr">
      <vt:lpstr>Aptos</vt:lpstr>
      <vt:lpstr>Aptos Display</vt:lpstr>
      <vt:lpstr>Arial</vt:lpstr>
      <vt:lpstr>Office</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Jürg Krämer</dc:creator>
  <cp:lastModifiedBy>Jürg Krämer</cp:lastModifiedBy>
  <cp:revision>1</cp:revision>
  <dcterms:created xsi:type="dcterms:W3CDTF">2026-03-09T15:31:04Z</dcterms:created>
  <dcterms:modified xsi:type="dcterms:W3CDTF">2026-03-09T16:13:19Z</dcterms:modified>
</cp:coreProperties>
</file>